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688" r:id="rId3"/>
    <p:sldId id="301" r:id="rId4"/>
    <p:sldId id="702" r:id="rId5"/>
    <p:sldId id="703" r:id="rId6"/>
    <p:sldId id="705" r:id="rId7"/>
    <p:sldId id="717" r:id="rId8"/>
    <p:sldId id="715" r:id="rId9"/>
    <p:sldId id="706" r:id="rId10"/>
    <p:sldId id="704" r:id="rId11"/>
    <p:sldId id="719" r:id="rId12"/>
    <p:sldId id="720" r:id="rId13"/>
    <p:sldId id="718" r:id="rId14"/>
    <p:sldId id="721" r:id="rId15"/>
    <p:sldId id="714" r:id="rId16"/>
    <p:sldId id="723" r:id="rId17"/>
    <p:sldId id="722" r:id="rId18"/>
    <p:sldId id="707" r:id="rId1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1pPr>
    <a:lvl2pPr marL="0" marR="0" indent="457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2pPr>
    <a:lvl3pPr marL="0" marR="0" indent="914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702030404030204"/>
      </a:defRPr>
    </a:lvl9pPr>
  </p:defaultTextStyle>
  <p:extLst>
    <p:ext uri="{521415D9-36F7-43E2-AB2F-B90AF26B5E84}">
      <p14:sectionLst xmlns:p14="http://schemas.microsoft.com/office/powerpoint/2010/main">
        <p14:section name="默认节" id="{62FF12D8-97A3-46B7-ABC5-CE2DB296CD0E}">
          <p14:sldIdLst>
            <p14:sldId id="256"/>
            <p14:sldId id="688"/>
            <p14:sldId id="301"/>
          </p14:sldIdLst>
        </p14:section>
        <p14:section name="无标题节" id="{DB444072-68D5-4E26-8F03-E9522C0355B5}">
          <p14:sldIdLst>
            <p14:sldId id="702"/>
            <p14:sldId id="703"/>
            <p14:sldId id="705"/>
            <p14:sldId id="717"/>
            <p14:sldId id="715"/>
            <p14:sldId id="706"/>
            <p14:sldId id="704"/>
            <p14:sldId id="719"/>
            <p14:sldId id="720"/>
            <p14:sldId id="718"/>
            <p14:sldId id="721"/>
            <p14:sldId id="714"/>
            <p14:sldId id="723"/>
            <p14:sldId id="722"/>
            <p14:sldId id="7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程 方" initials="程" lastIdx="1" clrIdx="0">
    <p:extLst>
      <p:ext uri="{19B8F6BF-5375-455C-9EA6-DF929625EA0E}">
        <p15:presenceInfo xmlns:p15="http://schemas.microsoft.com/office/powerpoint/2012/main" userId="885fcaaf54c121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1"/>
    <a:srgbClr val="222A35"/>
    <a:srgbClr val="17A4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85571" autoAdjust="0"/>
  </p:normalViewPr>
  <p:slideViewPr>
    <p:cSldViewPr snapToGrid="0">
      <p:cViewPr varScale="1">
        <p:scale>
          <a:sx n="128" d="100"/>
          <a:sy n="128" d="100"/>
        </p:scale>
        <p:origin x="12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/>
          </p:nvPr>
        </p:nvSpPr>
        <p:spPr>
          <a:xfrm>
            <a:off x="381533" y="685800"/>
            <a:ext cx="6094933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200">
        <a:latin typeface="+mj-lt"/>
        <a:ea typeface="+mj-ea"/>
        <a:cs typeface="+mj-cs"/>
        <a:sym typeface="Calibri" panose="020F0702030404030204"/>
      </a:defRPr>
    </a:lvl1pPr>
    <a:lvl2pPr indent="228600" defTabSz="2438400" latinLnBrk="0">
      <a:defRPr sz="3200">
        <a:latin typeface="+mj-lt"/>
        <a:ea typeface="+mj-ea"/>
        <a:cs typeface="+mj-cs"/>
        <a:sym typeface="Calibri" panose="020F0702030404030204"/>
      </a:defRPr>
    </a:lvl2pPr>
    <a:lvl3pPr indent="457200" defTabSz="2438400" latinLnBrk="0">
      <a:defRPr sz="3200">
        <a:latin typeface="+mj-lt"/>
        <a:ea typeface="+mj-ea"/>
        <a:cs typeface="+mj-cs"/>
        <a:sym typeface="Calibri" panose="020F0702030404030204"/>
      </a:defRPr>
    </a:lvl3pPr>
    <a:lvl4pPr indent="685800" defTabSz="2438400" latinLnBrk="0">
      <a:defRPr sz="3200">
        <a:latin typeface="+mj-lt"/>
        <a:ea typeface="+mj-ea"/>
        <a:cs typeface="+mj-cs"/>
        <a:sym typeface="Calibri" panose="020F0702030404030204"/>
      </a:defRPr>
    </a:lvl4pPr>
    <a:lvl5pPr indent="914400" defTabSz="2438400" latinLnBrk="0">
      <a:defRPr sz="3200">
        <a:latin typeface="+mj-lt"/>
        <a:ea typeface="+mj-ea"/>
        <a:cs typeface="+mj-cs"/>
        <a:sym typeface="Calibri" panose="020F0702030404030204"/>
      </a:defRPr>
    </a:lvl5pPr>
    <a:lvl6pPr indent="1143000" defTabSz="2438400" latinLnBrk="0">
      <a:defRPr sz="3200">
        <a:latin typeface="+mj-lt"/>
        <a:ea typeface="+mj-ea"/>
        <a:cs typeface="+mj-cs"/>
        <a:sym typeface="Calibri" panose="020F0702030404030204"/>
      </a:defRPr>
    </a:lvl6pPr>
    <a:lvl7pPr indent="1371600" defTabSz="2438400" latinLnBrk="0">
      <a:defRPr sz="3200">
        <a:latin typeface="+mj-lt"/>
        <a:ea typeface="+mj-ea"/>
        <a:cs typeface="+mj-cs"/>
        <a:sym typeface="Calibri" panose="020F0702030404030204"/>
      </a:defRPr>
    </a:lvl7pPr>
    <a:lvl8pPr indent="1600200" defTabSz="2438400" latinLnBrk="0">
      <a:defRPr sz="3200">
        <a:latin typeface="+mj-lt"/>
        <a:ea typeface="+mj-ea"/>
        <a:cs typeface="+mj-cs"/>
        <a:sym typeface="Calibri" panose="020F0702030404030204"/>
      </a:defRPr>
    </a:lvl8pPr>
    <a:lvl9pPr indent="1828800" defTabSz="2438400" latinLnBrk="0">
      <a:defRPr sz="3200">
        <a:latin typeface="+mj-lt"/>
        <a:ea typeface="+mj-ea"/>
        <a:cs typeface="+mj-cs"/>
        <a:sym typeface="Calibri" panose="020F07020304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493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37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326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39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627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684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802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172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462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638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留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9911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色底-黑橙三角-小-插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2">
            <a:extLst>
              <a:ext uri="{FF2B5EF4-FFF2-40B4-BE49-F238E27FC236}">
                <a16:creationId xmlns:a16="http://schemas.microsoft.com/office/drawing/2014/main" id="{9E757FB9-17F9-4100-BCCD-8FD32182DC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4862" y="0"/>
            <a:ext cx="4529137" cy="2992438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图片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CD5A3770-6FE3-49CC-8D75-48596E3F39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4861" y="2992438"/>
            <a:ext cx="4529136" cy="215106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图片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直角三角形 15">
            <a:extLst>
              <a:ext uri="{FF2B5EF4-FFF2-40B4-BE49-F238E27FC236}">
                <a16:creationId xmlns:a16="http://schemas.microsoft.com/office/drawing/2014/main" id="{A826093A-51BC-4171-A980-876D8654A585}"/>
              </a:ext>
            </a:extLst>
          </p:cNvPr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F3FD3F72-3895-41F9-BA1E-74DBECC900F7}"/>
              </a:ext>
            </a:extLst>
          </p:cNvPr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</p:txBody>
      </p:sp>
      <p:pic>
        <p:nvPicPr>
          <p:cNvPr id="12" name="图片 11" descr="图片包含 形状&#10;&#10;描述已自动生成">
            <a:extLst>
              <a:ext uri="{FF2B5EF4-FFF2-40B4-BE49-F238E27FC236}">
                <a16:creationId xmlns:a16="http://schemas.microsoft.com/office/drawing/2014/main" id="{8B170B94-7A2F-45FE-BF7C-B4C7DBCADC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91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橙色底-黑色三角-小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15">
            <a:extLst>
              <a:ext uri="{FF2B5EF4-FFF2-40B4-BE49-F238E27FC236}">
                <a16:creationId xmlns:a16="http://schemas.microsoft.com/office/drawing/2014/main" id="{9624867B-E2C9-4C90-8E6F-45CF8334B7BE}"/>
              </a:ext>
            </a:extLst>
          </p:cNvPr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0AE0DA1B-10B8-4221-871E-9579113539F6}"/>
              </a:ext>
            </a:extLst>
          </p:cNvPr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</p:txBody>
      </p:sp>
      <p:pic>
        <p:nvPicPr>
          <p:cNvPr id="6" name="图片 5" descr="图片包含 形状&#10;&#10;描述已自动生成">
            <a:extLst>
              <a:ext uri="{FF2B5EF4-FFF2-40B4-BE49-F238E27FC236}">
                <a16:creationId xmlns:a16="http://schemas.microsoft.com/office/drawing/2014/main" id="{9562A309-D9F9-4412-B5D2-B67303DFA9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630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暗色底-橙色三角-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7">
            <a:extLst>
              <a:ext uri="{FF2B5EF4-FFF2-40B4-BE49-F238E27FC236}">
                <a16:creationId xmlns:a16="http://schemas.microsoft.com/office/drawing/2014/main" id="{D04C49A5-22ED-49F2-B63B-602DA3531332}"/>
              </a:ext>
            </a:extLst>
          </p:cNvPr>
          <p:cNvSpPr/>
          <p:nvPr userDrawn="1"/>
        </p:nvSpPr>
        <p:spPr>
          <a:xfrm>
            <a:off x="0" y="7812"/>
            <a:ext cx="9144000" cy="514638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7" name="直角三角形 15">
            <a:extLst>
              <a:ext uri="{FF2B5EF4-FFF2-40B4-BE49-F238E27FC236}">
                <a16:creationId xmlns:a16="http://schemas.microsoft.com/office/drawing/2014/main" id="{29BFF9E4-80BE-4971-AE28-F269533B095C}"/>
              </a:ext>
            </a:extLst>
          </p:cNvPr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8" name="直角三角形 15">
            <a:extLst>
              <a:ext uri="{FF2B5EF4-FFF2-40B4-BE49-F238E27FC236}">
                <a16:creationId xmlns:a16="http://schemas.microsoft.com/office/drawing/2014/main" id="{04E1C70A-5563-4C93-8D54-6C9EBB98BDAC}"/>
              </a:ext>
            </a:extLst>
          </p:cNvPr>
          <p:cNvSpPr/>
          <p:nvPr userDrawn="1"/>
        </p:nvSpPr>
        <p:spPr>
          <a:xfrm>
            <a:off x="-22860" y="3586480"/>
            <a:ext cx="2349500" cy="1583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6" name="白色logo.png" descr="白色logo.png">
            <a:extLst>
              <a:ext uri="{FF2B5EF4-FFF2-40B4-BE49-F238E27FC236}">
                <a16:creationId xmlns:a16="http://schemas.microsoft.com/office/drawing/2014/main" id="{D0FC689B-C126-48C2-AFED-3636539A40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527231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暗色底-橙色小三角-右上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15">
            <a:extLst>
              <a:ext uri="{FF2B5EF4-FFF2-40B4-BE49-F238E27FC236}">
                <a16:creationId xmlns:a16="http://schemas.microsoft.com/office/drawing/2014/main" id="{1D63B101-DF57-40AF-A13A-49C08D5A7032}"/>
              </a:ext>
            </a:extLst>
          </p:cNvPr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" name="白色logo.png" descr="白色logo.png">
            <a:extLst>
              <a:ext uri="{FF2B5EF4-FFF2-40B4-BE49-F238E27FC236}">
                <a16:creationId xmlns:a16="http://schemas.microsoft.com/office/drawing/2014/main" id="{56BC17FE-A35E-4F78-928D-4BA479D57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66778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暗色底-橙色大三角-右上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>
            <a:extLst>
              <a:ext uri="{FF2B5EF4-FFF2-40B4-BE49-F238E27FC236}">
                <a16:creationId xmlns:a16="http://schemas.microsoft.com/office/drawing/2014/main" id="{D51ECB69-54C3-456C-AB99-50A90EF9E559}"/>
              </a:ext>
            </a:extLst>
          </p:cNvPr>
          <p:cNvSpPr/>
          <p:nvPr userDrawn="1"/>
        </p:nvSpPr>
        <p:spPr>
          <a:xfrm rot="10800000">
            <a:off x="6340072" y="0"/>
            <a:ext cx="2803928" cy="1664978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>
              <a:defRPr/>
            </a:pPr>
            <a:endParaRPr lang="zh-CN" altLang="en-US" sz="1350" kern="120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4" name="白色logo.png" descr="白色logo.png">
            <a:extLst>
              <a:ext uri="{FF2B5EF4-FFF2-40B4-BE49-F238E27FC236}">
                <a16:creationId xmlns:a16="http://schemas.microsoft.com/office/drawing/2014/main" id="{86EC064A-FA0E-4698-B30E-739FF95893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70369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白色底-LOGO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墨色logo.png" descr="墨色logo.png">
            <a:extLst>
              <a:ext uri="{FF2B5EF4-FFF2-40B4-BE49-F238E27FC236}">
                <a16:creationId xmlns:a16="http://schemas.microsoft.com/office/drawing/2014/main" id="{E6B2078D-5849-4E9C-9035-37215641E1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731" y="215317"/>
            <a:ext cx="1695450" cy="26193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橙色底-黑色三角-大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白色logo.png" descr="白色logo.png">
            <a:extLst>
              <a:ext uri="{FF2B5EF4-FFF2-40B4-BE49-F238E27FC236}">
                <a16:creationId xmlns:a16="http://schemas.microsoft.com/office/drawing/2014/main" id="{9CACDCAA-2555-4760-A418-1C56FEDBC8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" name="直角三角形 15"/>
          <p:cNvSpPr/>
          <p:nvPr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20" name="直角三角形 15"/>
          <p:cNvSpPr/>
          <p:nvPr/>
        </p:nvSpPr>
        <p:spPr>
          <a:xfrm>
            <a:off x="0" y="2572200"/>
            <a:ext cx="4009318" cy="25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36413399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白色底-橙黑三角-大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形状&#10;&#10;描述已自动生成">
            <a:extLst>
              <a:ext uri="{FF2B5EF4-FFF2-40B4-BE49-F238E27FC236}">
                <a16:creationId xmlns:a16="http://schemas.microsoft.com/office/drawing/2014/main" id="{785B3016-6915-47C7-B269-DA0623B35B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  <p:sp>
        <p:nvSpPr>
          <p:cNvPr id="19" name="直角三角形 15"/>
          <p:cNvSpPr/>
          <p:nvPr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20" name="直角三角形 15"/>
          <p:cNvSpPr/>
          <p:nvPr/>
        </p:nvSpPr>
        <p:spPr>
          <a:xfrm>
            <a:off x="0" y="2572200"/>
            <a:ext cx="4009318" cy="25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36114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白色底-黑色三角-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15">
            <a:extLst>
              <a:ext uri="{FF2B5EF4-FFF2-40B4-BE49-F238E27FC236}">
                <a16:creationId xmlns:a16="http://schemas.microsoft.com/office/drawing/2014/main" id="{D8F6A397-4403-4CC2-BE17-C2234582E521}"/>
              </a:ext>
            </a:extLst>
          </p:cNvPr>
          <p:cNvSpPr/>
          <p:nvPr userDrawn="1"/>
        </p:nvSpPr>
        <p:spPr>
          <a:xfrm>
            <a:off x="0" y="2572200"/>
            <a:ext cx="4009318" cy="257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7" name="直角三角形 15">
            <a:extLst>
              <a:ext uri="{FF2B5EF4-FFF2-40B4-BE49-F238E27FC236}">
                <a16:creationId xmlns:a16="http://schemas.microsoft.com/office/drawing/2014/main" id="{B3658EDC-0F21-400D-9DDE-F536AADE0C5D}"/>
              </a:ext>
            </a:extLst>
          </p:cNvPr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8" name="图片 7" descr="图片包含 形状&#10;&#10;描述已自动生成">
            <a:extLst>
              <a:ext uri="{FF2B5EF4-FFF2-40B4-BE49-F238E27FC236}">
                <a16:creationId xmlns:a16="http://schemas.microsoft.com/office/drawing/2014/main" id="{74DA60B2-5738-41E4-BE4E-9850348752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白色底-黑色三角-中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>
            <a:extLst>
              <a:ext uri="{FF2B5EF4-FFF2-40B4-BE49-F238E27FC236}">
                <a16:creationId xmlns:a16="http://schemas.microsoft.com/office/drawing/2014/main" id="{969B7B21-E1A4-4996-876E-AEAA739F05C2}"/>
              </a:ext>
            </a:extLst>
          </p:cNvPr>
          <p:cNvSpPr/>
          <p:nvPr userDrawn="1"/>
        </p:nvSpPr>
        <p:spPr>
          <a:xfrm>
            <a:off x="-15240" y="3688080"/>
            <a:ext cx="2571848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15">
            <a:extLst>
              <a:ext uri="{FF2B5EF4-FFF2-40B4-BE49-F238E27FC236}">
                <a16:creationId xmlns:a16="http://schemas.microsoft.com/office/drawing/2014/main" id="{3B449615-4E2F-45D5-A0E3-033C233697EA}"/>
              </a:ext>
            </a:extLst>
          </p:cNvPr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7" name="图片 6" descr="图片包含 形状&#10;&#10;描述已自动生成">
            <a:extLst>
              <a:ext uri="{FF2B5EF4-FFF2-40B4-BE49-F238E27FC236}">
                <a16:creationId xmlns:a16="http://schemas.microsoft.com/office/drawing/2014/main" id="{459DEE5E-A6CD-432F-BEB5-7A7C270BC1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白色底-橙色三角-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15">
            <a:extLst>
              <a:ext uri="{FF2B5EF4-FFF2-40B4-BE49-F238E27FC236}">
                <a16:creationId xmlns:a16="http://schemas.microsoft.com/office/drawing/2014/main" id="{CDB6AC58-FD24-4624-A129-63C641841271}"/>
              </a:ext>
            </a:extLst>
          </p:cNvPr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C1817B5B-753D-4CB1-BA18-03796ED81441}"/>
              </a:ext>
            </a:extLst>
          </p:cNvPr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FF9901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</p:txBody>
      </p:sp>
      <p:pic>
        <p:nvPicPr>
          <p:cNvPr id="10" name="图片 9" descr="图片包含 形状&#10;&#10;描述已自动生成">
            <a:extLst>
              <a:ext uri="{FF2B5EF4-FFF2-40B4-BE49-F238E27FC236}">
                <a16:creationId xmlns:a16="http://schemas.microsoft.com/office/drawing/2014/main" id="{F5352081-9EDC-4B6E-AF4E-4C4329D417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白色底-橙黑三角-左大右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5">
            <a:extLst>
              <a:ext uri="{FF2B5EF4-FFF2-40B4-BE49-F238E27FC236}">
                <a16:creationId xmlns:a16="http://schemas.microsoft.com/office/drawing/2014/main" id="{A5B1CAAA-27E5-474B-A28A-6D048B14AFC5}"/>
              </a:ext>
            </a:extLst>
          </p:cNvPr>
          <p:cNvSpPr/>
          <p:nvPr userDrawn="1"/>
        </p:nvSpPr>
        <p:spPr>
          <a:xfrm>
            <a:off x="-15240" y="3688080"/>
            <a:ext cx="2571848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图片包含 形状&#10;&#10;描述已自动生成">
            <a:extLst>
              <a:ext uri="{FF2B5EF4-FFF2-40B4-BE49-F238E27FC236}">
                <a16:creationId xmlns:a16="http://schemas.microsoft.com/office/drawing/2014/main" id="{A35F09F7-D054-4C02-895B-7C6A108353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  <p:sp>
        <p:nvSpPr>
          <p:cNvPr id="5" name="直角三角形 15">
            <a:extLst>
              <a:ext uri="{FF2B5EF4-FFF2-40B4-BE49-F238E27FC236}">
                <a16:creationId xmlns:a16="http://schemas.microsoft.com/office/drawing/2014/main" id="{65F97674-16C8-4C2C-B728-5D411A2650E2}"/>
              </a:ext>
            </a:extLst>
          </p:cNvPr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081545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色底-黑橙三角-小 -插图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05BBBE-769C-4DC9-B2D6-4C2C5E5FF6B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9125" y="2636838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5383D0B8-38A0-44D3-895D-7EA2B17419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40906" y="2636837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51E16021-7203-401A-9D17-D4EB5376D80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74225" y="2636836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图片占位符 2">
            <a:extLst>
              <a:ext uri="{FF2B5EF4-FFF2-40B4-BE49-F238E27FC236}">
                <a16:creationId xmlns:a16="http://schemas.microsoft.com/office/drawing/2014/main" id="{54063CC0-6193-42C3-A1BA-D608949749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6006" y="2636835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直角三角形 15">
            <a:extLst>
              <a:ext uri="{FF2B5EF4-FFF2-40B4-BE49-F238E27FC236}">
                <a16:creationId xmlns:a16="http://schemas.microsoft.com/office/drawing/2014/main" id="{A826093A-51BC-4171-A980-876D8654A585}"/>
              </a:ext>
            </a:extLst>
          </p:cNvPr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F3FD3F72-3895-41F9-BA1E-74DBECC900F7}"/>
              </a:ext>
            </a:extLst>
          </p:cNvPr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702030404030204"/>
            </a:endParaRPr>
          </a:p>
        </p:txBody>
      </p:sp>
      <p:pic>
        <p:nvPicPr>
          <p:cNvPr id="10" name="图片 9" descr="图片包含 形状&#10;&#10;描述已自动生成">
            <a:extLst>
              <a:ext uri="{FF2B5EF4-FFF2-40B4-BE49-F238E27FC236}">
                <a16:creationId xmlns:a16="http://schemas.microsoft.com/office/drawing/2014/main" id="{72763D80-3040-41F2-B1C4-8D254A86F0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9564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49" r:id="rId2"/>
    <p:sldLayoutId id="2147483668" r:id="rId3"/>
    <p:sldLayoutId id="2147483669" r:id="rId4"/>
    <p:sldLayoutId id="2147483651" r:id="rId5"/>
    <p:sldLayoutId id="2147483653" r:id="rId6"/>
    <p:sldLayoutId id="2147483660" r:id="rId7"/>
    <p:sldLayoutId id="2147483682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ransition spd="med"/>
  <p:txStyles>
    <p:titleStyle>
      <a:lvl1pPr marL="0" marR="0" indent="0" algn="l" defTabSz="685800" latinLnBrk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9pPr>
    </p:titleStyle>
    <p:bodyStyle>
      <a:lvl1pPr marL="171450" marR="0" indent="-17145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1pPr>
      <a:lvl2pPr marL="371475" marR="0" indent="-200025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2pPr>
      <a:lvl3pPr marL="582930" marR="0" indent="-24003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3pPr>
      <a:lvl4pPr marL="7810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4pPr>
      <a:lvl5pPr marL="9525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5pPr>
      <a:lvl6pPr marL="11239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6pPr>
      <a:lvl7pPr marL="12954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7pPr>
      <a:lvl8pPr marL="14668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8pPr>
      <a:lvl9pPr marL="16383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9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9pPr>
    </p:bodyStyle>
    <p:otherStyle>
      <a:lvl1pPr marL="0" marR="0" indent="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0" marR="0" indent="1714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0" marR="0" indent="3429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0" marR="0" indent="5143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0" marR="0" indent="6858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0" marR="0" indent="8572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0" marR="0" indent="10287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0" marR="0" indent="12001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0" marR="0" indent="13716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gi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图片 60" descr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239" y="3274585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7" name="图片 63" descr="图片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2200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8" name="图片 64" descr="图片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876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图片 66" descr="图片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822" y="2351490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3" name="图片 68" descr="图片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926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4" name="图片 69" descr="图片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442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图片 48" descr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525" y="3273039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6" name="图片 49" descr="图片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7272" y="3273798"/>
            <a:ext cx="798245" cy="7979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7" name="图片 50" descr="图片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546" y="3273604"/>
            <a:ext cx="798199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0" name="图片 53" descr="图片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819" y="2349945"/>
            <a:ext cx="799368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1" name="图片 54" descr="图片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08" y="2349945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矩形: 圆角 58"/>
          <p:cNvSpPr/>
          <p:nvPr/>
        </p:nvSpPr>
        <p:spPr>
          <a:xfrm>
            <a:off x="5607188" y="2350004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393" name="图片 59" descr="图片 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258" y="2316024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2" name="图片 40" descr="图片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789" y="4227962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5" name="图片 42" descr="图片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892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6" name="图片 43" descr="图片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408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2" name="图片 26" descr="图片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785" y="4226416"/>
            <a:ext cx="799369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3" name="图片 27" descr="图片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075" y="4226416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4" name="矩形: 圆角 32"/>
          <p:cNvSpPr/>
          <p:nvPr/>
        </p:nvSpPr>
        <p:spPr>
          <a:xfrm>
            <a:off x="5607154" y="4226476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15" name="图片 33" descr="图片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225" y="4192496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8" name="矩形: 剪去对角 13"/>
          <p:cNvSpPr/>
          <p:nvPr/>
        </p:nvSpPr>
        <p:spPr>
          <a:xfrm>
            <a:off x="0" y="-1926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75" y="216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19" name="矩形 97"/>
          <p:cNvSpPr/>
          <p:nvPr/>
        </p:nvSpPr>
        <p:spPr>
          <a:xfrm>
            <a:off x="-3990" y="6233"/>
            <a:ext cx="9144000" cy="5146386"/>
          </a:xfrm>
          <a:prstGeom prst="rect">
            <a:avLst/>
          </a:prstGeom>
          <a:solidFill>
            <a:srgbClr val="222A35">
              <a:alpha val="95143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20" name="矩形: 剪去对角 8"/>
          <p:cNvSpPr/>
          <p:nvPr/>
        </p:nvSpPr>
        <p:spPr>
          <a:xfrm>
            <a:off x="-7980" y="10803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19" y="21575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21" name="图片 2" descr="图片 2"/>
          <p:cNvPicPr>
            <a:picLocks noChangeAspect="1"/>
          </p:cNvPicPr>
          <p:nvPr/>
        </p:nvPicPr>
        <p:blipFill>
          <a:blip r:embed="rId13">
            <a:alphaModFix amt="56000"/>
          </a:blip>
          <a:stretch>
            <a:fillRect/>
          </a:stretch>
        </p:blipFill>
        <p:spPr>
          <a:xfrm flipH="1">
            <a:off x="-1" y="10112"/>
            <a:ext cx="9144000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2" name="Freeform 76"/>
          <p:cNvSpPr/>
          <p:nvPr/>
        </p:nvSpPr>
        <p:spPr>
          <a:xfrm>
            <a:off x="9881537" y="4858803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8" name="Freeform 46"/>
          <p:cNvSpPr/>
          <p:nvPr/>
        </p:nvSpPr>
        <p:spPr>
          <a:xfrm>
            <a:off x="901912" y="1863711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9" name="Freeform 72"/>
          <p:cNvSpPr/>
          <p:nvPr/>
        </p:nvSpPr>
        <p:spPr>
          <a:xfrm>
            <a:off x="948234" y="35342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0" name="Freeform 73"/>
          <p:cNvSpPr/>
          <p:nvPr/>
        </p:nvSpPr>
        <p:spPr>
          <a:xfrm>
            <a:off x="948234" y="34199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1" name="Freeform 74"/>
          <p:cNvSpPr/>
          <p:nvPr/>
        </p:nvSpPr>
        <p:spPr>
          <a:xfrm>
            <a:off x="10053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2" name="Freeform 75"/>
          <p:cNvSpPr/>
          <p:nvPr/>
        </p:nvSpPr>
        <p:spPr>
          <a:xfrm>
            <a:off x="8910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3" name="Circle: Hollow 11"/>
          <p:cNvSpPr/>
          <p:nvPr/>
        </p:nvSpPr>
        <p:spPr>
          <a:xfrm>
            <a:off x="-164061" y="4975495"/>
            <a:ext cx="332159" cy="33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/>
            </a:pPr>
            <a:endParaRPr sz="1350"/>
          </a:p>
        </p:txBody>
      </p:sp>
      <p:sp>
        <p:nvSpPr>
          <p:cNvPr id="444" name="Freeform 72"/>
          <p:cNvSpPr/>
          <p:nvPr/>
        </p:nvSpPr>
        <p:spPr>
          <a:xfrm>
            <a:off x="9709217" y="21586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5" name="Freeform 73"/>
          <p:cNvSpPr/>
          <p:nvPr/>
        </p:nvSpPr>
        <p:spPr>
          <a:xfrm>
            <a:off x="9709217" y="20443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6" name="Freeform 74"/>
          <p:cNvSpPr/>
          <p:nvPr/>
        </p:nvSpPr>
        <p:spPr>
          <a:xfrm>
            <a:off x="9766367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7" name="Freeform 75"/>
          <p:cNvSpPr/>
          <p:nvPr/>
        </p:nvSpPr>
        <p:spPr>
          <a:xfrm>
            <a:off x="9652066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BE18634-1620-4A60-AF58-212369735B6D}"/>
              </a:ext>
            </a:extLst>
          </p:cNvPr>
          <p:cNvGrpSpPr/>
          <p:nvPr/>
        </p:nvGrpSpPr>
        <p:grpSpPr>
          <a:xfrm>
            <a:off x="2386511" y="4671096"/>
            <a:ext cx="422681" cy="361721"/>
            <a:chOff x="1426007" y="4048690"/>
            <a:chExt cx="422681" cy="36172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E9007DE-49A8-4ECA-973E-565FD15A7305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448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3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8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3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8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E01FFFA-8132-4F18-BAEE-6EB7F6A2845A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449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4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9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4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9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0C4E830-B08B-4C5D-92B1-94664CC52C8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450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5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0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5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0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2C079E4-3AC3-4432-8F8F-10DFE2970771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51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6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1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6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1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CAA5B66-30D8-4432-8DDB-83725F50FD7B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52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7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2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7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2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pic>
        <p:nvPicPr>
          <p:cNvPr id="137" name="白色logo.png" descr="白色logo.png">
            <a:extLst>
              <a:ext uri="{FF2B5EF4-FFF2-40B4-BE49-F238E27FC236}">
                <a16:creationId xmlns:a16="http://schemas.microsoft.com/office/drawing/2014/main" id="{048869B8-BD93-416F-9AF4-DD7832DCAAA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84" y="92446"/>
            <a:ext cx="1695450" cy="2631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8" name="玩转·吉比特…">
            <a:extLst>
              <a:ext uri="{FF2B5EF4-FFF2-40B4-BE49-F238E27FC236}">
                <a16:creationId xmlns:a16="http://schemas.microsoft.com/office/drawing/2014/main" id="{6E32E680-DF5F-46A3-9D9E-55C46A59C371}"/>
              </a:ext>
            </a:extLst>
          </p:cNvPr>
          <p:cNvSpPr txBox="1"/>
          <p:nvPr/>
        </p:nvSpPr>
        <p:spPr>
          <a:xfrm>
            <a:off x="1202142" y="1571180"/>
            <a:ext cx="6786445" cy="1513025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2022</a:t>
            </a:r>
            <a:r>
              <a:rPr lang="zh-CN" altLang="en-US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年吉比特</a:t>
            </a:r>
            <a:r>
              <a:rPr lang="en-US" altLang="zh-CN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雷霆游戏未来游戏制作人大赛</a:t>
            </a:r>
            <a:endParaRPr lang="en-US" altLang="zh-CN" sz="2800" b="1" spc="-150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zh-CN" altLang="en-US" sz="4000" b="1" spc="-15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动物农场</a:t>
            </a:r>
            <a:endParaRPr sz="4000" b="1" spc="-15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新手指南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97DBC42-51E2-F87E-69C6-55C199805E52}"/>
              </a:ext>
            </a:extLst>
          </p:cNvPr>
          <p:cNvSpPr txBox="1"/>
          <p:nvPr/>
        </p:nvSpPr>
        <p:spPr>
          <a:xfrm>
            <a:off x="295275" y="892632"/>
            <a:ext cx="8610801" cy="7875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剧情说明：某天，一只可爱的小恐龙受到呼唤在农场内降临，它的目标便是解放农场内的所有动物并与农场主一决胜负！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48A4F88-3291-2FDB-9223-D517D6927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19" y="1892422"/>
            <a:ext cx="5491976" cy="302628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B352257-994F-1A58-3EA5-E951315041A6}"/>
              </a:ext>
            </a:extLst>
          </p:cNvPr>
          <p:cNvSpPr txBox="1"/>
          <p:nvPr/>
        </p:nvSpPr>
        <p:spPr>
          <a:xfrm>
            <a:off x="2257012" y="4634476"/>
            <a:ext cx="823681" cy="336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4228079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新手指南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97DBC42-51E2-F87E-69C6-55C199805E52}"/>
              </a:ext>
            </a:extLst>
          </p:cNvPr>
          <p:cNvSpPr txBox="1"/>
          <p:nvPr/>
        </p:nvSpPr>
        <p:spPr>
          <a:xfrm>
            <a:off x="295275" y="588927"/>
            <a:ext cx="8610801" cy="1526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玩家任务说明：可以自由探索并且收编不同的动物随从帮助作战；通过在农场中进行破坏或打倒敌人获取混乱度，等到混乱值满时便可开启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BOSS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战。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688549-AFC8-A95E-D2A8-4020E3BFA503}"/>
              </a:ext>
            </a:extLst>
          </p:cNvPr>
          <p:cNvGrpSpPr/>
          <p:nvPr/>
        </p:nvGrpSpPr>
        <p:grpSpPr>
          <a:xfrm>
            <a:off x="533199" y="2432386"/>
            <a:ext cx="3501482" cy="975915"/>
            <a:chOff x="700067" y="2462984"/>
            <a:chExt cx="2665628" cy="74295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E16AB1C-BE9A-D44A-F7C3-8DA45A12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67" y="2482034"/>
              <a:ext cx="714375" cy="70485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694F137-1ACD-D069-59CD-FDD304920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931" y="2462984"/>
              <a:ext cx="714375" cy="74295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C8A9F09-F076-5527-6FAD-85DEE48F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795" y="2462984"/>
              <a:ext cx="723900" cy="723900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C0B29-F0E6-0BCA-9E99-A240F51DA6FA}"/>
              </a:ext>
            </a:extLst>
          </p:cNvPr>
          <p:cNvSpPr txBox="1"/>
          <p:nvPr/>
        </p:nvSpPr>
        <p:spPr>
          <a:xfrm>
            <a:off x="590548" y="3557223"/>
            <a:ext cx="823681" cy="336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随从：鸡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BD4E359-B210-5EDC-1716-B65ECC3B9E06}"/>
              </a:ext>
            </a:extLst>
          </p:cNvPr>
          <p:cNvSpPr txBox="1"/>
          <p:nvPr/>
        </p:nvSpPr>
        <p:spPr>
          <a:xfrm>
            <a:off x="1808494" y="3557223"/>
            <a:ext cx="1025174" cy="336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随从：老鼠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88254B-59DB-8D2E-1F52-2E4304437A3F}"/>
              </a:ext>
            </a:extLst>
          </p:cNvPr>
          <p:cNvSpPr txBox="1"/>
          <p:nvPr/>
        </p:nvSpPr>
        <p:spPr>
          <a:xfrm>
            <a:off x="3083790" y="3557223"/>
            <a:ext cx="1025174" cy="336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随从：绵羊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E617B83-6F34-B72C-45DB-22D537FB68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22" y="2466955"/>
            <a:ext cx="2700554" cy="38196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5DA153D-D3F1-0C10-8A20-DDAC99D62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01" y="2310743"/>
            <a:ext cx="609600" cy="609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66CDBCE-95F9-1BE3-C415-D103656D9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01" y="3329842"/>
            <a:ext cx="609600" cy="609600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FE6D108-591D-E33C-ED89-E49A35903485}"/>
              </a:ext>
            </a:extLst>
          </p:cNvPr>
          <p:cNvGrpSpPr/>
          <p:nvPr/>
        </p:nvGrpSpPr>
        <p:grpSpPr>
          <a:xfrm>
            <a:off x="5072180" y="3534588"/>
            <a:ext cx="2700554" cy="381963"/>
            <a:chOff x="5072180" y="3534588"/>
            <a:chExt cx="2700554" cy="381963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487F885-1EEA-CB64-589B-966BF21E2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2180" y="3534588"/>
              <a:ext cx="2700554" cy="381963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8D56515-5931-BBA2-32C7-DA0FD55A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681" y="3634642"/>
              <a:ext cx="2524035" cy="166864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605CA105-F40C-0EF9-CC38-FDC665A7A71E}"/>
              </a:ext>
            </a:extLst>
          </p:cNvPr>
          <p:cNvSpPr txBox="1"/>
          <p:nvPr/>
        </p:nvSpPr>
        <p:spPr>
          <a:xfrm>
            <a:off x="5104152" y="2979519"/>
            <a:ext cx="1609241" cy="336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战未开启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2BC3236-D9A7-29ED-3549-DD3944F7B80E}"/>
              </a:ext>
            </a:extLst>
          </p:cNvPr>
          <p:cNvSpPr txBox="1"/>
          <p:nvPr/>
        </p:nvSpPr>
        <p:spPr>
          <a:xfrm>
            <a:off x="5104152" y="4016605"/>
            <a:ext cx="1609241" cy="336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战已开启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858234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新手指南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97DBC42-51E2-F87E-69C6-55C199805E52}"/>
              </a:ext>
            </a:extLst>
          </p:cNvPr>
          <p:cNvSpPr txBox="1"/>
          <p:nvPr/>
        </p:nvSpPr>
        <p:spPr>
          <a:xfrm>
            <a:off x="647543" y="811361"/>
            <a:ext cx="8610801" cy="15261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按键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/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指示说明：移动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——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方向键上、下、左、右；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旋转视角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——Q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普通攻击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——Left Ctrl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技能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——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吼叫：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D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；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 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喷火：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S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；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 AK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扫射：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A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F64198-935B-369B-FA72-9F31789A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591" y="3093591"/>
            <a:ext cx="876300" cy="8858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D69459-ACED-128C-79FE-374F8C76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54" y="3243652"/>
            <a:ext cx="714375" cy="723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F82800-E127-F139-B9C8-CC4ABC3E0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7" y="3378175"/>
            <a:ext cx="581025" cy="5905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4CA34DE-782B-DE18-D803-DC2EF1AA5C05}"/>
              </a:ext>
            </a:extLst>
          </p:cNvPr>
          <p:cNvSpPr txBox="1"/>
          <p:nvPr/>
        </p:nvSpPr>
        <p:spPr>
          <a:xfrm>
            <a:off x="940874" y="3972486"/>
            <a:ext cx="823681" cy="336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吼叫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94F307-C699-662E-1D9B-6FEEE80CF648}"/>
              </a:ext>
            </a:extLst>
          </p:cNvPr>
          <p:cNvSpPr txBox="1"/>
          <p:nvPr/>
        </p:nvSpPr>
        <p:spPr>
          <a:xfrm>
            <a:off x="2290420" y="3966372"/>
            <a:ext cx="1025174" cy="336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喷火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0DA211-1A1D-F11B-7994-C42FC994BD36}"/>
              </a:ext>
            </a:extLst>
          </p:cNvPr>
          <p:cNvSpPr txBox="1"/>
          <p:nvPr/>
        </p:nvSpPr>
        <p:spPr>
          <a:xfrm>
            <a:off x="3675607" y="3979416"/>
            <a:ext cx="1025174" cy="336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扫射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11FB99C-9065-7069-25ED-71E280C62A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78" y="2475638"/>
            <a:ext cx="1772146" cy="172042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7221D12-3DF6-85FD-46C9-E7E86AE92673}"/>
              </a:ext>
            </a:extLst>
          </p:cNvPr>
          <p:cNvSpPr txBox="1"/>
          <p:nvPr/>
        </p:nvSpPr>
        <p:spPr>
          <a:xfrm>
            <a:off x="7194095" y="3966371"/>
            <a:ext cx="585799" cy="336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ATK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726425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>
            <a:extLst>
              <a:ext uri="{FF2B5EF4-FFF2-40B4-BE49-F238E27FC236}">
                <a16:creationId xmlns:a16="http://schemas.microsoft.com/office/drawing/2014/main" id="{9A1CF400-E300-40F9-916D-FD1B8C5AD90F}"/>
              </a:ext>
            </a:extLst>
          </p:cNvPr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853819-5703-4FC7-A242-8B45B1721ED5}"/>
              </a:ext>
            </a:extLst>
          </p:cNvPr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F10542-D5E9-4AA9-8C8B-E9DBFCF96555}"/>
              </a:ext>
            </a:extLst>
          </p:cNvPr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64D014-0734-47CF-84A0-8432BAEB50B6}"/>
              </a:ext>
            </a:extLst>
          </p:cNvPr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C48AC31-63AC-4430-88A7-E0F1BE040A39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>
                <a:extLst>
                  <a:ext uri="{FF2B5EF4-FFF2-40B4-BE49-F238E27FC236}">
                    <a16:creationId xmlns:a16="http://schemas.microsoft.com/office/drawing/2014/main" id="{FF0E72A4-F1E5-4261-977D-C5B82BBAC1C2}"/>
                  </a:ext>
                </a:extLst>
              </p:cNvPr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>
                <a:extLst>
                  <a:ext uri="{FF2B5EF4-FFF2-40B4-BE49-F238E27FC236}">
                    <a16:creationId xmlns:a16="http://schemas.microsoft.com/office/drawing/2014/main" id="{6788D7A4-261C-4932-86C4-5B6EDC8368C5}"/>
                  </a:ext>
                </a:extLst>
              </p:cNvPr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BA6A8D5-DEE0-4D79-94BC-9D131BB82551}"/>
                  </a:ext>
                </a:extLst>
              </p:cNvPr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>
                <a:extLst>
                  <a:ext uri="{FF2B5EF4-FFF2-40B4-BE49-F238E27FC236}">
                    <a16:creationId xmlns:a16="http://schemas.microsoft.com/office/drawing/2014/main" id="{5A882CD0-9D6D-4044-ADBA-4E33115F0C02}"/>
                  </a:ext>
                </a:extLst>
              </p:cNvPr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>
                <a:extLst>
                  <a:ext uri="{FF2B5EF4-FFF2-40B4-BE49-F238E27FC236}">
                    <a16:creationId xmlns:a16="http://schemas.microsoft.com/office/drawing/2014/main" id="{8899F97C-0327-43FC-8196-233044D8CFE7}"/>
                  </a:ext>
                </a:extLst>
              </p:cNvPr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2CC3D05-0E7A-4CDE-81DD-C6DF02D38EBF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>
                <a:extLst>
                  <a:ext uri="{FF2B5EF4-FFF2-40B4-BE49-F238E27FC236}">
                    <a16:creationId xmlns:a16="http://schemas.microsoft.com/office/drawing/2014/main" id="{2209E0B3-4AED-4F9D-9483-C2AC49CDAD02}"/>
                  </a:ext>
                </a:extLst>
              </p:cNvPr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>
                <a:extLst>
                  <a:ext uri="{FF2B5EF4-FFF2-40B4-BE49-F238E27FC236}">
                    <a16:creationId xmlns:a16="http://schemas.microsoft.com/office/drawing/2014/main" id="{FBF505E3-45F4-48E2-8CBE-CAAAF20A2D89}"/>
                  </a:ext>
                </a:extLst>
              </p:cNvPr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>
                <a:extLst>
                  <a:ext uri="{FF2B5EF4-FFF2-40B4-BE49-F238E27FC236}">
                    <a16:creationId xmlns:a16="http://schemas.microsoft.com/office/drawing/2014/main" id="{4CD899AA-00B2-4756-9EAD-0238B3E67B3B}"/>
                  </a:ext>
                </a:extLst>
              </p:cNvPr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1896142-4635-49C6-88CA-04221B84F23F}"/>
                  </a:ext>
                </a:extLst>
              </p:cNvPr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>
                <a:extLst>
                  <a:ext uri="{FF2B5EF4-FFF2-40B4-BE49-F238E27FC236}">
                    <a16:creationId xmlns:a16="http://schemas.microsoft.com/office/drawing/2014/main" id="{B8C9786A-5D8E-4086-A78D-28EC0D404B3C}"/>
                  </a:ext>
                </a:extLst>
              </p:cNvPr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A61E750-1F80-4BE6-8444-B780AA72B1F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>
                <a:extLst>
                  <a:ext uri="{FF2B5EF4-FFF2-40B4-BE49-F238E27FC236}">
                    <a16:creationId xmlns:a16="http://schemas.microsoft.com/office/drawing/2014/main" id="{09A3839F-6AA6-4C3E-9C96-7BB058A7ADF1}"/>
                  </a:ext>
                </a:extLst>
              </p:cNvPr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>
                <a:extLst>
                  <a:ext uri="{FF2B5EF4-FFF2-40B4-BE49-F238E27FC236}">
                    <a16:creationId xmlns:a16="http://schemas.microsoft.com/office/drawing/2014/main" id="{00E78179-E600-4014-A8EB-F455FD535598}"/>
                  </a:ext>
                </a:extLst>
              </p:cNvPr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>
                <a:extLst>
                  <a:ext uri="{FF2B5EF4-FFF2-40B4-BE49-F238E27FC236}">
                    <a16:creationId xmlns:a16="http://schemas.microsoft.com/office/drawing/2014/main" id="{BB41814E-53E8-40BA-9BD4-E2A656C1DB5C}"/>
                  </a:ext>
                </a:extLst>
              </p:cNvPr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>
                <a:extLst>
                  <a:ext uri="{FF2B5EF4-FFF2-40B4-BE49-F238E27FC236}">
                    <a16:creationId xmlns:a16="http://schemas.microsoft.com/office/drawing/2014/main" id="{85CD925F-69D7-4990-BE53-5D7303209D73}"/>
                  </a:ext>
                </a:extLst>
              </p:cNvPr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01EDE8E-95DA-4F30-B88B-0ECEDC65D443}"/>
                  </a:ext>
                </a:extLst>
              </p:cNvPr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2025FF0-9AC6-41E1-8D39-C909365483BD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>
                <a:extLst>
                  <a:ext uri="{FF2B5EF4-FFF2-40B4-BE49-F238E27FC236}">
                    <a16:creationId xmlns:a16="http://schemas.microsoft.com/office/drawing/2014/main" id="{5C2517B4-45F8-46F0-B614-BF299F988811}"/>
                  </a:ext>
                </a:extLst>
              </p:cNvPr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>
                <a:extLst>
                  <a:ext uri="{FF2B5EF4-FFF2-40B4-BE49-F238E27FC236}">
                    <a16:creationId xmlns:a16="http://schemas.microsoft.com/office/drawing/2014/main" id="{44CF4309-D174-4547-A5FF-A3784B486A92}"/>
                  </a:ext>
                </a:extLst>
              </p:cNvPr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>
                <a:extLst>
                  <a:ext uri="{FF2B5EF4-FFF2-40B4-BE49-F238E27FC236}">
                    <a16:creationId xmlns:a16="http://schemas.microsoft.com/office/drawing/2014/main" id="{EA158DBA-1B16-4C1B-87C6-A1CF59AD6934}"/>
                  </a:ext>
                </a:extLst>
              </p:cNvPr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>
                <a:extLst>
                  <a:ext uri="{FF2B5EF4-FFF2-40B4-BE49-F238E27FC236}">
                    <a16:creationId xmlns:a16="http://schemas.microsoft.com/office/drawing/2014/main" id="{F96F116F-5322-4BB3-BA6E-8F2182644702}"/>
                  </a:ext>
                </a:extLst>
              </p:cNvPr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>
                <a:extLst>
                  <a:ext uri="{FF2B5EF4-FFF2-40B4-BE49-F238E27FC236}">
                    <a16:creationId xmlns:a16="http://schemas.microsoft.com/office/drawing/2014/main" id="{DCF9A180-828C-4A53-8EC2-461B5B4AFA76}"/>
                  </a:ext>
                </a:extLst>
              </p:cNvPr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6EBDA09-F838-43B7-8D33-D865236F8523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>
                <a:extLst>
                  <a:ext uri="{FF2B5EF4-FFF2-40B4-BE49-F238E27FC236}">
                    <a16:creationId xmlns:a16="http://schemas.microsoft.com/office/drawing/2014/main" id="{DD0D4F27-8C87-4230-BDF1-654D4A8FE564}"/>
                  </a:ext>
                </a:extLst>
              </p:cNvPr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>
                <a:extLst>
                  <a:ext uri="{FF2B5EF4-FFF2-40B4-BE49-F238E27FC236}">
                    <a16:creationId xmlns:a16="http://schemas.microsoft.com/office/drawing/2014/main" id="{CF9659B5-486D-44E9-8A02-D14F84024B85}"/>
                  </a:ext>
                </a:extLst>
              </p:cNvPr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>
                <a:extLst>
                  <a:ext uri="{FF2B5EF4-FFF2-40B4-BE49-F238E27FC236}">
                    <a16:creationId xmlns:a16="http://schemas.microsoft.com/office/drawing/2014/main" id="{4E3816DC-3763-43B8-8394-BF7630B3538A}"/>
                  </a:ext>
                </a:extLst>
              </p:cNvPr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>
                <a:extLst>
                  <a:ext uri="{FF2B5EF4-FFF2-40B4-BE49-F238E27FC236}">
                    <a16:creationId xmlns:a16="http://schemas.microsoft.com/office/drawing/2014/main" id="{2B7E1203-AAD5-4FCE-A885-34CEEAA8E08F}"/>
                  </a:ext>
                </a:extLst>
              </p:cNvPr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>
                <a:extLst>
                  <a:ext uri="{FF2B5EF4-FFF2-40B4-BE49-F238E27FC236}">
                    <a16:creationId xmlns:a16="http://schemas.microsoft.com/office/drawing/2014/main" id="{A8E7CAE1-F8F0-4F64-8F20-345DFCDF3128}"/>
                  </a:ext>
                </a:extLst>
              </p:cNvPr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>
            <a:extLst>
              <a:ext uri="{FF2B5EF4-FFF2-40B4-BE49-F238E27FC236}">
                <a16:creationId xmlns:a16="http://schemas.microsoft.com/office/drawing/2014/main" id="{C8EB49BC-FFE2-48C0-838C-508C375EAB55}"/>
              </a:ext>
            </a:extLst>
          </p:cNvPr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702030404030204"/>
                <a:ea typeface="Calibri" panose="020F0702030404030204"/>
                <a:cs typeface="Calibri" panose="020F0702030404030204"/>
                <a:sym typeface="Calibri" panose="020F07020304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>
            <a:extLst>
              <a:ext uri="{FF2B5EF4-FFF2-40B4-BE49-F238E27FC236}">
                <a16:creationId xmlns:a16="http://schemas.microsoft.com/office/drawing/2014/main" id="{4763DB37-BFA4-4026-940E-24C2EF4A91D9}"/>
              </a:ext>
            </a:extLst>
          </p:cNvPr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04.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游戏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展示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>
            <a:extLst>
              <a:ext uri="{FF2B5EF4-FFF2-40B4-BE49-F238E27FC236}">
                <a16:creationId xmlns:a16="http://schemas.microsoft.com/office/drawing/2014/main" id="{3EB43E3C-D3A1-4C8C-AB09-8D2A5CD67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2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2DDFAF1-E965-4C6F-A2ED-480981184E76}"/>
              </a:ext>
            </a:extLst>
          </p:cNvPr>
          <p:cNvSpPr txBox="1"/>
          <p:nvPr/>
        </p:nvSpPr>
        <p:spPr>
          <a:xfrm>
            <a:off x="500759" y="811361"/>
            <a:ext cx="8176516" cy="41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英姿飒爽的主角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——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小恐龙！搞笑又不失严肃，活跃于各大表情包。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9901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86570E-27C5-D58C-76C9-F2B726573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41" y="2383217"/>
            <a:ext cx="1114425" cy="11715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BCD6C3-893D-40B8-AD75-DCAE61B34C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80" y="1917673"/>
            <a:ext cx="2082983" cy="21026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BD3AC6C-2E6A-AFF9-23DF-81D84BBD36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63" y="1856618"/>
            <a:ext cx="2136883" cy="21637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F1E5589-C538-ACEC-7B4C-708C1D27FC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52" y="1691077"/>
            <a:ext cx="2720467" cy="26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198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2DDFAF1-E965-4C6F-A2ED-480981184E76}"/>
              </a:ext>
            </a:extLst>
          </p:cNvPr>
          <p:cNvSpPr txBox="1"/>
          <p:nvPr/>
        </p:nvSpPr>
        <p:spPr>
          <a:xfrm>
            <a:off x="500759" y="811361"/>
            <a:ext cx="8176516" cy="41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极致的无厘头，极致的解压！在农场中胡闹一通，核平解放动物！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9901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2F66877-F235-AED5-D6FE-EAE9D631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2"/>
          <a:stretch/>
        </p:blipFill>
        <p:spPr>
          <a:xfrm>
            <a:off x="1442803" y="1618938"/>
            <a:ext cx="6258393" cy="31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649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2DDFAF1-E965-4C6F-A2ED-480981184E76}"/>
              </a:ext>
            </a:extLst>
          </p:cNvPr>
          <p:cNvSpPr txBox="1"/>
          <p:nvPr/>
        </p:nvSpPr>
        <p:spPr>
          <a:xfrm>
            <a:off x="500759" y="811361"/>
            <a:ext cx="8176516" cy="41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带着动物小弟们反击人类吧！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9901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6AA056-4613-C369-782B-3307E2777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6"/>
          <a:stretch/>
        </p:blipFill>
        <p:spPr>
          <a:xfrm>
            <a:off x="1455170" y="1618938"/>
            <a:ext cx="6246026" cy="31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1116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2D298E9-4269-4B63-B938-A5E7FFFBA14C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>
              <a:extLst>
                <a:ext uri="{FF2B5EF4-FFF2-40B4-BE49-F238E27FC236}">
                  <a16:creationId xmlns:a16="http://schemas.microsoft.com/office/drawing/2014/main" id="{01526057-24E8-4CB9-9AB0-05F6C513BA64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F43911FC-9F14-432D-A7B7-4FD6DCBF23F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>
              <a:extLst>
                <a:ext uri="{FF2B5EF4-FFF2-40B4-BE49-F238E27FC236}">
                  <a16:creationId xmlns:a16="http://schemas.microsoft.com/office/drawing/2014/main" id="{B241F65D-89C9-46AC-9940-B669EB70BBD6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2DDFAF1-E965-4C6F-A2ED-480981184E76}"/>
              </a:ext>
            </a:extLst>
          </p:cNvPr>
          <p:cNvSpPr txBox="1"/>
          <p:nvPr/>
        </p:nvSpPr>
        <p:spPr>
          <a:xfrm>
            <a:off x="500759" y="811361"/>
            <a:ext cx="8176516" cy="4174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激动人心的战斗体验！击败</a:t>
            </a:r>
            <a:r>
              <a:rPr lang="en-US" altLang="zh-CN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BOSS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改变农场吧！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7DA400-A560-D337-C079-7419657F3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6"/>
          <a:stretch/>
        </p:blipFill>
        <p:spPr>
          <a:xfrm>
            <a:off x="1442803" y="1618938"/>
            <a:ext cx="6246026" cy="31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771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图片 60" descr="图片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239" y="3274585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7" name="图片 63" descr="图片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2200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8" name="图片 64" descr="图片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876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图片 66" descr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822" y="2351490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3" name="图片 68" descr="图片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926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4" name="图片 69" descr="图片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442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图片 48" descr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525" y="3273039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6" name="图片 49" descr="图片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272" y="3273798"/>
            <a:ext cx="798245" cy="7979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7" name="图片 50" descr="图片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546" y="3273604"/>
            <a:ext cx="798199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0" name="图片 53" descr="图片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819" y="2349945"/>
            <a:ext cx="799368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1" name="图片 54" descr="图片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108" y="2349945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矩形: 圆角 58"/>
          <p:cNvSpPr/>
          <p:nvPr/>
        </p:nvSpPr>
        <p:spPr>
          <a:xfrm>
            <a:off x="5607188" y="2350004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393" name="图片 59" descr="图片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258" y="2316024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2" name="图片 40" descr="图片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789" y="4227962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5" name="图片 42" descr="图片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892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6" name="图片 43" descr="图片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0408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2" name="图片 26" descr="图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785" y="4226416"/>
            <a:ext cx="799369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3" name="图片 27" descr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075" y="4226416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4" name="矩形: 圆角 32"/>
          <p:cNvSpPr/>
          <p:nvPr/>
        </p:nvSpPr>
        <p:spPr>
          <a:xfrm>
            <a:off x="5607154" y="4226476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15" name="图片 33" descr="图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225" y="4192496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8" name="矩形: 剪去对角 13"/>
          <p:cNvSpPr/>
          <p:nvPr/>
        </p:nvSpPr>
        <p:spPr>
          <a:xfrm>
            <a:off x="0" y="-1926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75" y="216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19" name="矩形 97"/>
          <p:cNvSpPr/>
          <p:nvPr/>
        </p:nvSpPr>
        <p:spPr>
          <a:xfrm>
            <a:off x="-3990" y="6233"/>
            <a:ext cx="9144000" cy="5146386"/>
          </a:xfrm>
          <a:prstGeom prst="rect">
            <a:avLst/>
          </a:prstGeom>
          <a:solidFill>
            <a:srgbClr val="222A35">
              <a:alpha val="95143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20" name="矩形: 剪去对角 8"/>
          <p:cNvSpPr/>
          <p:nvPr/>
        </p:nvSpPr>
        <p:spPr>
          <a:xfrm>
            <a:off x="-7980" y="10803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19" y="21575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21" name="图片 2" descr="图片 2"/>
          <p:cNvPicPr>
            <a:picLocks noChangeAspect="1"/>
          </p:cNvPicPr>
          <p:nvPr/>
        </p:nvPicPr>
        <p:blipFill>
          <a:blip r:embed="rId12">
            <a:alphaModFix amt="56000"/>
          </a:blip>
          <a:stretch>
            <a:fillRect/>
          </a:stretch>
        </p:blipFill>
        <p:spPr>
          <a:xfrm flipH="1">
            <a:off x="-7980" y="9961"/>
            <a:ext cx="9144000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2" name="Freeform 76"/>
          <p:cNvSpPr/>
          <p:nvPr/>
        </p:nvSpPr>
        <p:spPr>
          <a:xfrm>
            <a:off x="9881537" y="4858803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8" name="Freeform 46"/>
          <p:cNvSpPr/>
          <p:nvPr/>
        </p:nvSpPr>
        <p:spPr>
          <a:xfrm>
            <a:off x="901912" y="1863711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9" name="Freeform 72"/>
          <p:cNvSpPr/>
          <p:nvPr/>
        </p:nvSpPr>
        <p:spPr>
          <a:xfrm>
            <a:off x="948234" y="35342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0" name="Freeform 73"/>
          <p:cNvSpPr/>
          <p:nvPr/>
        </p:nvSpPr>
        <p:spPr>
          <a:xfrm>
            <a:off x="948234" y="34199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1" name="Freeform 74"/>
          <p:cNvSpPr/>
          <p:nvPr/>
        </p:nvSpPr>
        <p:spPr>
          <a:xfrm>
            <a:off x="10053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2" name="Freeform 75"/>
          <p:cNvSpPr/>
          <p:nvPr/>
        </p:nvSpPr>
        <p:spPr>
          <a:xfrm>
            <a:off x="8910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3" name="Circle: Hollow 11"/>
          <p:cNvSpPr/>
          <p:nvPr/>
        </p:nvSpPr>
        <p:spPr>
          <a:xfrm>
            <a:off x="-164061" y="4975495"/>
            <a:ext cx="332159" cy="33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/>
            </a:pPr>
            <a:endParaRPr sz="1350"/>
          </a:p>
        </p:txBody>
      </p:sp>
      <p:sp>
        <p:nvSpPr>
          <p:cNvPr id="444" name="Freeform 72"/>
          <p:cNvSpPr/>
          <p:nvPr/>
        </p:nvSpPr>
        <p:spPr>
          <a:xfrm>
            <a:off x="9709217" y="21586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5" name="Freeform 73"/>
          <p:cNvSpPr/>
          <p:nvPr/>
        </p:nvSpPr>
        <p:spPr>
          <a:xfrm>
            <a:off x="9709217" y="20443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6" name="Freeform 74"/>
          <p:cNvSpPr/>
          <p:nvPr/>
        </p:nvSpPr>
        <p:spPr>
          <a:xfrm>
            <a:off x="9766367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7" name="Freeform 75"/>
          <p:cNvSpPr/>
          <p:nvPr/>
        </p:nvSpPr>
        <p:spPr>
          <a:xfrm>
            <a:off x="9652066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BE18634-1620-4A60-AF58-212369735B6D}"/>
              </a:ext>
            </a:extLst>
          </p:cNvPr>
          <p:cNvGrpSpPr/>
          <p:nvPr/>
        </p:nvGrpSpPr>
        <p:grpSpPr>
          <a:xfrm>
            <a:off x="2386511" y="4671096"/>
            <a:ext cx="422681" cy="361721"/>
            <a:chOff x="1426007" y="4048690"/>
            <a:chExt cx="422681" cy="36172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E9007DE-49A8-4ECA-973E-565FD15A7305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448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3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8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3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8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E01FFFA-8132-4F18-BAEE-6EB7F6A2845A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449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4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9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4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9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0C4E830-B08B-4C5D-92B1-94664CC52C8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450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5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0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5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0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2C079E4-3AC3-4432-8F8F-10DFE2970771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51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6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1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6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1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CAA5B66-30D8-4432-8DDB-83725F50FD7B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52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7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2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7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2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pic>
        <p:nvPicPr>
          <p:cNvPr id="137" name="白色logo.png" descr="白色logo.png">
            <a:extLst>
              <a:ext uri="{FF2B5EF4-FFF2-40B4-BE49-F238E27FC236}">
                <a16:creationId xmlns:a16="http://schemas.microsoft.com/office/drawing/2014/main" id="{048869B8-BD93-416F-9AF4-DD7832DCAAA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84" y="92446"/>
            <a:ext cx="1695450" cy="2631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8" name="玩转·吉比特…">
            <a:extLst>
              <a:ext uri="{FF2B5EF4-FFF2-40B4-BE49-F238E27FC236}">
                <a16:creationId xmlns:a16="http://schemas.microsoft.com/office/drawing/2014/main" id="{6E32E680-DF5F-46A3-9D9E-55C46A59C371}"/>
              </a:ext>
            </a:extLst>
          </p:cNvPr>
          <p:cNvSpPr txBox="1"/>
          <p:nvPr/>
        </p:nvSpPr>
        <p:spPr>
          <a:xfrm>
            <a:off x="1258808" y="1990630"/>
            <a:ext cx="6644185" cy="868681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40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Thank You</a:t>
            </a:r>
            <a:endParaRPr sz="4000" b="1" spc="-150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340944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覆盖, 桌子, 蛋糕&#10;&#10;描述已自动生成">
            <a:extLst>
              <a:ext uri="{FF2B5EF4-FFF2-40B4-BE49-F238E27FC236}">
                <a16:creationId xmlns:a16="http://schemas.microsoft.com/office/drawing/2014/main" id="{EED238FF-F749-42F2-9230-6DCE58B06A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1" name="矩形 97">
            <a:extLst>
              <a:ext uri="{FF2B5EF4-FFF2-40B4-BE49-F238E27FC236}">
                <a16:creationId xmlns:a16="http://schemas.microsoft.com/office/drawing/2014/main" id="{F268F558-0201-4717-81D2-FCD7D959D257}"/>
              </a:ext>
            </a:extLst>
          </p:cNvPr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1635" name="Freeform 76"/>
          <p:cNvSpPr/>
          <p:nvPr/>
        </p:nvSpPr>
        <p:spPr>
          <a:xfrm>
            <a:off x="8355884" y="437609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6" name="Freeform 72"/>
          <p:cNvSpPr/>
          <p:nvPr/>
        </p:nvSpPr>
        <p:spPr>
          <a:xfrm>
            <a:off x="8574005" y="175216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7" name="Freeform 73"/>
          <p:cNvSpPr/>
          <p:nvPr/>
        </p:nvSpPr>
        <p:spPr>
          <a:xfrm>
            <a:off x="8574005" y="163786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8" name="Freeform 74"/>
          <p:cNvSpPr/>
          <p:nvPr/>
        </p:nvSpPr>
        <p:spPr>
          <a:xfrm>
            <a:off x="8631155" y="169501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9" name="Freeform 75"/>
          <p:cNvSpPr/>
          <p:nvPr/>
        </p:nvSpPr>
        <p:spPr>
          <a:xfrm>
            <a:off x="8516855" y="169501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40" name="Oval 72"/>
          <p:cNvSpPr/>
          <p:nvPr/>
        </p:nvSpPr>
        <p:spPr>
          <a:xfrm>
            <a:off x="365341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1" name="Oval 73"/>
          <p:cNvSpPr/>
          <p:nvPr/>
        </p:nvSpPr>
        <p:spPr>
          <a:xfrm>
            <a:off x="462444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2" name="Oval 74"/>
          <p:cNvSpPr/>
          <p:nvPr/>
        </p:nvSpPr>
        <p:spPr>
          <a:xfrm>
            <a:off x="559547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3" name="Oval 75"/>
          <p:cNvSpPr/>
          <p:nvPr/>
        </p:nvSpPr>
        <p:spPr>
          <a:xfrm>
            <a:off x="656650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4" name="Oval 76"/>
          <p:cNvSpPr/>
          <p:nvPr/>
        </p:nvSpPr>
        <p:spPr>
          <a:xfrm>
            <a:off x="753753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5" name="Oval 67"/>
          <p:cNvSpPr/>
          <p:nvPr/>
        </p:nvSpPr>
        <p:spPr>
          <a:xfrm>
            <a:off x="365341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6" name="Oval 68"/>
          <p:cNvSpPr/>
          <p:nvPr/>
        </p:nvSpPr>
        <p:spPr>
          <a:xfrm>
            <a:off x="462444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7" name="Oval 69"/>
          <p:cNvSpPr/>
          <p:nvPr/>
        </p:nvSpPr>
        <p:spPr>
          <a:xfrm>
            <a:off x="559547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8" name="Oval 70"/>
          <p:cNvSpPr/>
          <p:nvPr/>
        </p:nvSpPr>
        <p:spPr>
          <a:xfrm>
            <a:off x="656650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9" name="Oval 71"/>
          <p:cNvSpPr/>
          <p:nvPr/>
        </p:nvSpPr>
        <p:spPr>
          <a:xfrm>
            <a:off x="753753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0" name="Oval 62"/>
          <p:cNvSpPr/>
          <p:nvPr/>
        </p:nvSpPr>
        <p:spPr>
          <a:xfrm>
            <a:off x="365341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1" name="Oval 63"/>
          <p:cNvSpPr/>
          <p:nvPr/>
        </p:nvSpPr>
        <p:spPr>
          <a:xfrm>
            <a:off x="462444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2" name="Oval 64"/>
          <p:cNvSpPr/>
          <p:nvPr/>
        </p:nvSpPr>
        <p:spPr>
          <a:xfrm>
            <a:off x="559547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3" name="Oval 65"/>
          <p:cNvSpPr/>
          <p:nvPr/>
        </p:nvSpPr>
        <p:spPr>
          <a:xfrm>
            <a:off x="656650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4" name="Oval 66"/>
          <p:cNvSpPr/>
          <p:nvPr/>
        </p:nvSpPr>
        <p:spPr>
          <a:xfrm>
            <a:off x="753753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5" name="Oval 57"/>
          <p:cNvSpPr/>
          <p:nvPr/>
        </p:nvSpPr>
        <p:spPr>
          <a:xfrm>
            <a:off x="365341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6" name="Oval 58"/>
          <p:cNvSpPr/>
          <p:nvPr/>
        </p:nvSpPr>
        <p:spPr>
          <a:xfrm>
            <a:off x="462444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7" name="Oval 59"/>
          <p:cNvSpPr/>
          <p:nvPr/>
        </p:nvSpPr>
        <p:spPr>
          <a:xfrm>
            <a:off x="559547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8" name="Oval 60"/>
          <p:cNvSpPr/>
          <p:nvPr/>
        </p:nvSpPr>
        <p:spPr>
          <a:xfrm>
            <a:off x="656650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9" name="Oval 61"/>
          <p:cNvSpPr/>
          <p:nvPr/>
        </p:nvSpPr>
        <p:spPr>
          <a:xfrm>
            <a:off x="753753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0" name="Oval 52"/>
          <p:cNvSpPr/>
          <p:nvPr/>
        </p:nvSpPr>
        <p:spPr>
          <a:xfrm>
            <a:off x="365341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1" name="Oval 53"/>
          <p:cNvSpPr/>
          <p:nvPr/>
        </p:nvSpPr>
        <p:spPr>
          <a:xfrm>
            <a:off x="462444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2" name="Oval 54"/>
          <p:cNvSpPr/>
          <p:nvPr/>
        </p:nvSpPr>
        <p:spPr>
          <a:xfrm>
            <a:off x="559547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3" name="Oval 55"/>
          <p:cNvSpPr/>
          <p:nvPr/>
        </p:nvSpPr>
        <p:spPr>
          <a:xfrm>
            <a:off x="656650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4" name="Oval 56"/>
          <p:cNvSpPr/>
          <p:nvPr/>
        </p:nvSpPr>
        <p:spPr>
          <a:xfrm>
            <a:off x="753753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pic>
        <p:nvPicPr>
          <p:cNvPr id="3" name="图片 2" descr="画着卡通人物&#10;&#10;描述已自动生成">
            <a:extLst>
              <a:ext uri="{FF2B5EF4-FFF2-40B4-BE49-F238E27FC236}">
                <a16:creationId xmlns:a16="http://schemas.microsoft.com/office/drawing/2014/main" id="{CF6F07BF-A0EE-4DAD-BEA0-0BFE06A8CD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831" y="202687"/>
            <a:ext cx="1799568" cy="281183"/>
          </a:xfrm>
          <a:prstGeom prst="rect">
            <a:avLst/>
          </a:prstGeom>
        </p:spPr>
      </p:pic>
      <p:sp>
        <p:nvSpPr>
          <p:cNvPr id="43" name="圆: 空心 51">
            <a:extLst>
              <a:ext uri="{FF2B5EF4-FFF2-40B4-BE49-F238E27FC236}">
                <a16:creationId xmlns:a16="http://schemas.microsoft.com/office/drawing/2014/main" id="{1410E7A8-3475-4EF4-A4C7-B1EDAE1D07DD}"/>
              </a:ext>
            </a:extLst>
          </p:cNvPr>
          <p:cNvSpPr/>
          <p:nvPr/>
        </p:nvSpPr>
        <p:spPr>
          <a:xfrm>
            <a:off x="239027" y="221269"/>
            <a:ext cx="446834" cy="446834"/>
          </a:xfrm>
          <a:prstGeom prst="donu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6" name="Group 84">
            <a:extLst>
              <a:ext uri="{FF2B5EF4-FFF2-40B4-BE49-F238E27FC236}">
                <a16:creationId xmlns:a16="http://schemas.microsoft.com/office/drawing/2014/main" id="{FD8A9BB3-D2CE-4CD5-9008-DC6695F66A09}"/>
              </a:ext>
            </a:extLst>
          </p:cNvPr>
          <p:cNvGrpSpPr/>
          <p:nvPr/>
        </p:nvGrpSpPr>
        <p:grpSpPr>
          <a:xfrm>
            <a:off x="4670598" y="5133536"/>
            <a:ext cx="407491" cy="407491"/>
            <a:chOff x="0" y="0"/>
            <a:chExt cx="457200" cy="457200"/>
          </a:xfrm>
          <a:solidFill>
            <a:schemeClr val="bg1"/>
          </a:solidFill>
        </p:grpSpPr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AC8224D6-C776-49E5-B128-CD30074EBAE6}"/>
                </a:ext>
              </a:extLst>
            </p:cNvPr>
            <p:cNvSpPr/>
            <p:nvPr/>
          </p:nvSpPr>
          <p:spPr>
            <a:xfrm>
              <a:off x="152400" y="304800"/>
              <a:ext cx="152400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702030404030204"/>
              </a:endParaRPr>
            </a:p>
          </p:txBody>
        </p:sp>
        <p:sp>
          <p:nvSpPr>
            <p:cNvPr id="48" name="Freeform 86">
              <a:extLst>
                <a:ext uri="{FF2B5EF4-FFF2-40B4-BE49-F238E27FC236}">
                  <a16:creationId xmlns:a16="http://schemas.microsoft.com/office/drawing/2014/main" id="{E4AC5883-B45C-46C9-9AA0-C972FE08947C}"/>
                </a:ext>
              </a:extLst>
            </p:cNvPr>
            <p:cNvSpPr/>
            <p:nvPr/>
          </p:nvSpPr>
          <p:spPr>
            <a:xfrm>
              <a:off x="152400" y="-1"/>
              <a:ext cx="152400" cy="1524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702030404030204"/>
              </a:endParaRPr>
            </a:p>
          </p:txBody>
        </p:sp>
        <p:sp>
          <p:nvSpPr>
            <p:cNvPr id="49" name="Freeform 87">
              <a:extLst>
                <a:ext uri="{FF2B5EF4-FFF2-40B4-BE49-F238E27FC236}">
                  <a16:creationId xmlns:a16="http://schemas.microsoft.com/office/drawing/2014/main" id="{DD6D722D-25D8-454E-8B6F-99F751902568}"/>
                </a:ext>
              </a:extLst>
            </p:cNvPr>
            <p:cNvSpPr/>
            <p:nvPr/>
          </p:nvSpPr>
          <p:spPr>
            <a:xfrm>
              <a:off x="304800" y="152400"/>
              <a:ext cx="152400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702030404030204"/>
              </a:endParaRPr>
            </a:p>
          </p:txBody>
        </p:sp>
        <p:sp>
          <p:nvSpPr>
            <p:cNvPr id="50" name="Freeform 88">
              <a:extLst>
                <a:ext uri="{FF2B5EF4-FFF2-40B4-BE49-F238E27FC236}">
                  <a16:creationId xmlns:a16="http://schemas.microsoft.com/office/drawing/2014/main" id="{7F3A1553-CDBB-43CB-A742-0722E5753486}"/>
                </a:ext>
              </a:extLst>
            </p:cNvPr>
            <p:cNvSpPr/>
            <p:nvPr/>
          </p:nvSpPr>
          <p:spPr>
            <a:xfrm>
              <a:off x="-1" y="152400"/>
              <a:ext cx="152401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702030404030204"/>
              </a:endParaRPr>
            </a:p>
          </p:txBody>
        </p:sp>
      </p:grpSp>
      <p:sp>
        <p:nvSpPr>
          <p:cNvPr id="52" name="走进G社…">
            <a:extLst>
              <a:ext uri="{FF2B5EF4-FFF2-40B4-BE49-F238E27FC236}">
                <a16:creationId xmlns:a16="http://schemas.microsoft.com/office/drawing/2014/main" id="{5B4B73E5-A510-4619-B277-E344F4F6D2F8}"/>
              </a:ext>
            </a:extLst>
          </p:cNvPr>
          <p:cNvSpPr txBox="1"/>
          <p:nvPr/>
        </p:nvSpPr>
        <p:spPr>
          <a:xfrm>
            <a:off x="645997" y="1941978"/>
            <a:ext cx="3524004" cy="546542"/>
          </a:xfrm>
          <a:prstGeom prst="rect">
            <a:avLst/>
          </a:prstGeom>
          <a:ln w="12700">
            <a:miter lim="400000"/>
          </a:ln>
        </p:spPr>
        <p:txBody>
          <a:bodyPr lIns="26788" tIns="26788" rIns="26788" bIns="26788" anchor="ctr">
            <a:spAutoFit/>
          </a:bodyPr>
          <a:lstStyle/>
          <a:p>
            <a:pPr defTabSz="2437765">
              <a:lnSpc>
                <a:spcPct val="10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zh-CN" altLang="en-US" sz="3200" b="1" spc="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Light" panose="020B0300000000000000" charset="-122"/>
                <a:sym typeface="Source Han Sans CN Light" panose="020B0300000000000000" charset="-122"/>
              </a:rPr>
              <a:t>目录</a:t>
            </a:r>
            <a:endParaRPr sz="3200" b="1" spc="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 Light" panose="020B0300000000000000" charset="-122"/>
              <a:sym typeface="Source Han Sans CN Light" panose="020B0300000000000000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3BA28D1-B63B-4431-87E3-EDC9ADBA2BE3}"/>
              </a:ext>
            </a:extLst>
          </p:cNvPr>
          <p:cNvSpPr/>
          <p:nvPr/>
        </p:nvSpPr>
        <p:spPr>
          <a:xfrm>
            <a:off x="786107" y="2662793"/>
            <a:ext cx="583834" cy="86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545899-3DFE-477D-BC3C-01BE12FB309F}"/>
              </a:ext>
            </a:extLst>
          </p:cNvPr>
          <p:cNvSpPr txBox="1"/>
          <p:nvPr/>
        </p:nvSpPr>
        <p:spPr>
          <a:xfrm>
            <a:off x="2771023" y="1228524"/>
            <a:ext cx="3524005" cy="29546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团队介绍</a:t>
            </a:r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游戏介绍</a:t>
            </a:r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 panose="020B0502020202020204" pitchFamily="34" charset="0"/>
                <a:sym typeface="Calibri" panose="020F0702030404030204"/>
              </a:rPr>
              <a:t>新手指南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 panose="020B0502020202020204" pitchFamily="34" charset="0"/>
              <a:sym typeface="Calibri" panose="020F0702030404030204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游戏展示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 panose="020B0502020202020204" pitchFamily="34" charset="0"/>
              <a:sym typeface="Calibri" panose="020F07020304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>
            <a:extLst>
              <a:ext uri="{FF2B5EF4-FFF2-40B4-BE49-F238E27FC236}">
                <a16:creationId xmlns:a16="http://schemas.microsoft.com/office/drawing/2014/main" id="{9A1CF400-E300-40F9-916D-FD1B8C5AD90F}"/>
              </a:ext>
            </a:extLst>
          </p:cNvPr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853819-5703-4FC7-A242-8B45B1721ED5}"/>
              </a:ext>
            </a:extLst>
          </p:cNvPr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F10542-D5E9-4AA9-8C8B-E9DBFCF96555}"/>
              </a:ext>
            </a:extLst>
          </p:cNvPr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64D014-0734-47CF-84A0-8432BAEB50B6}"/>
              </a:ext>
            </a:extLst>
          </p:cNvPr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C48AC31-63AC-4430-88A7-E0F1BE040A39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>
                <a:extLst>
                  <a:ext uri="{FF2B5EF4-FFF2-40B4-BE49-F238E27FC236}">
                    <a16:creationId xmlns:a16="http://schemas.microsoft.com/office/drawing/2014/main" id="{FF0E72A4-F1E5-4261-977D-C5B82BBAC1C2}"/>
                  </a:ext>
                </a:extLst>
              </p:cNvPr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>
                <a:extLst>
                  <a:ext uri="{FF2B5EF4-FFF2-40B4-BE49-F238E27FC236}">
                    <a16:creationId xmlns:a16="http://schemas.microsoft.com/office/drawing/2014/main" id="{6788D7A4-261C-4932-86C4-5B6EDC8368C5}"/>
                  </a:ext>
                </a:extLst>
              </p:cNvPr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BA6A8D5-DEE0-4D79-94BC-9D131BB82551}"/>
                  </a:ext>
                </a:extLst>
              </p:cNvPr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>
                <a:extLst>
                  <a:ext uri="{FF2B5EF4-FFF2-40B4-BE49-F238E27FC236}">
                    <a16:creationId xmlns:a16="http://schemas.microsoft.com/office/drawing/2014/main" id="{5A882CD0-9D6D-4044-ADBA-4E33115F0C02}"/>
                  </a:ext>
                </a:extLst>
              </p:cNvPr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>
                <a:extLst>
                  <a:ext uri="{FF2B5EF4-FFF2-40B4-BE49-F238E27FC236}">
                    <a16:creationId xmlns:a16="http://schemas.microsoft.com/office/drawing/2014/main" id="{8899F97C-0327-43FC-8196-233044D8CFE7}"/>
                  </a:ext>
                </a:extLst>
              </p:cNvPr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2CC3D05-0E7A-4CDE-81DD-C6DF02D38EBF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>
                <a:extLst>
                  <a:ext uri="{FF2B5EF4-FFF2-40B4-BE49-F238E27FC236}">
                    <a16:creationId xmlns:a16="http://schemas.microsoft.com/office/drawing/2014/main" id="{2209E0B3-4AED-4F9D-9483-C2AC49CDAD02}"/>
                  </a:ext>
                </a:extLst>
              </p:cNvPr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>
                <a:extLst>
                  <a:ext uri="{FF2B5EF4-FFF2-40B4-BE49-F238E27FC236}">
                    <a16:creationId xmlns:a16="http://schemas.microsoft.com/office/drawing/2014/main" id="{FBF505E3-45F4-48E2-8CBE-CAAAF20A2D89}"/>
                  </a:ext>
                </a:extLst>
              </p:cNvPr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>
                <a:extLst>
                  <a:ext uri="{FF2B5EF4-FFF2-40B4-BE49-F238E27FC236}">
                    <a16:creationId xmlns:a16="http://schemas.microsoft.com/office/drawing/2014/main" id="{4CD899AA-00B2-4756-9EAD-0238B3E67B3B}"/>
                  </a:ext>
                </a:extLst>
              </p:cNvPr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1896142-4635-49C6-88CA-04221B84F23F}"/>
                  </a:ext>
                </a:extLst>
              </p:cNvPr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>
                <a:extLst>
                  <a:ext uri="{FF2B5EF4-FFF2-40B4-BE49-F238E27FC236}">
                    <a16:creationId xmlns:a16="http://schemas.microsoft.com/office/drawing/2014/main" id="{B8C9786A-5D8E-4086-A78D-28EC0D404B3C}"/>
                  </a:ext>
                </a:extLst>
              </p:cNvPr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A61E750-1F80-4BE6-8444-B780AA72B1F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>
                <a:extLst>
                  <a:ext uri="{FF2B5EF4-FFF2-40B4-BE49-F238E27FC236}">
                    <a16:creationId xmlns:a16="http://schemas.microsoft.com/office/drawing/2014/main" id="{09A3839F-6AA6-4C3E-9C96-7BB058A7ADF1}"/>
                  </a:ext>
                </a:extLst>
              </p:cNvPr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>
                <a:extLst>
                  <a:ext uri="{FF2B5EF4-FFF2-40B4-BE49-F238E27FC236}">
                    <a16:creationId xmlns:a16="http://schemas.microsoft.com/office/drawing/2014/main" id="{00E78179-E600-4014-A8EB-F455FD535598}"/>
                  </a:ext>
                </a:extLst>
              </p:cNvPr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>
                <a:extLst>
                  <a:ext uri="{FF2B5EF4-FFF2-40B4-BE49-F238E27FC236}">
                    <a16:creationId xmlns:a16="http://schemas.microsoft.com/office/drawing/2014/main" id="{BB41814E-53E8-40BA-9BD4-E2A656C1DB5C}"/>
                  </a:ext>
                </a:extLst>
              </p:cNvPr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>
                <a:extLst>
                  <a:ext uri="{FF2B5EF4-FFF2-40B4-BE49-F238E27FC236}">
                    <a16:creationId xmlns:a16="http://schemas.microsoft.com/office/drawing/2014/main" id="{85CD925F-69D7-4990-BE53-5D7303209D73}"/>
                  </a:ext>
                </a:extLst>
              </p:cNvPr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01EDE8E-95DA-4F30-B88B-0ECEDC65D443}"/>
                  </a:ext>
                </a:extLst>
              </p:cNvPr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2025FF0-9AC6-41E1-8D39-C909365483BD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>
                <a:extLst>
                  <a:ext uri="{FF2B5EF4-FFF2-40B4-BE49-F238E27FC236}">
                    <a16:creationId xmlns:a16="http://schemas.microsoft.com/office/drawing/2014/main" id="{5C2517B4-45F8-46F0-B614-BF299F988811}"/>
                  </a:ext>
                </a:extLst>
              </p:cNvPr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>
                <a:extLst>
                  <a:ext uri="{FF2B5EF4-FFF2-40B4-BE49-F238E27FC236}">
                    <a16:creationId xmlns:a16="http://schemas.microsoft.com/office/drawing/2014/main" id="{44CF4309-D174-4547-A5FF-A3784B486A92}"/>
                  </a:ext>
                </a:extLst>
              </p:cNvPr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>
                <a:extLst>
                  <a:ext uri="{FF2B5EF4-FFF2-40B4-BE49-F238E27FC236}">
                    <a16:creationId xmlns:a16="http://schemas.microsoft.com/office/drawing/2014/main" id="{EA158DBA-1B16-4C1B-87C6-A1CF59AD6934}"/>
                  </a:ext>
                </a:extLst>
              </p:cNvPr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>
                <a:extLst>
                  <a:ext uri="{FF2B5EF4-FFF2-40B4-BE49-F238E27FC236}">
                    <a16:creationId xmlns:a16="http://schemas.microsoft.com/office/drawing/2014/main" id="{F96F116F-5322-4BB3-BA6E-8F2182644702}"/>
                  </a:ext>
                </a:extLst>
              </p:cNvPr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>
                <a:extLst>
                  <a:ext uri="{FF2B5EF4-FFF2-40B4-BE49-F238E27FC236}">
                    <a16:creationId xmlns:a16="http://schemas.microsoft.com/office/drawing/2014/main" id="{DCF9A180-828C-4A53-8EC2-461B5B4AFA76}"/>
                  </a:ext>
                </a:extLst>
              </p:cNvPr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6EBDA09-F838-43B7-8D33-D865236F8523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>
                <a:extLst>
                  <a:ext uri="{FF2B5EF4-FFF2-40B4-BE49-F238E27FC236}">
                    <a16:creationId xmlns:a16="http://schemas.microsoft.com/office/drawing/2014/main" id="{DD0D4F27-8C87-4230-BDF1-654D4A8FE564}"/>
                  </a:ext>
                </a:extLst>
              </p:cNvPr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>
                <a:extLst>
                  <a:ext uri="{FF2B5EF4-FFF2-40B4-BE49-F238E27FC236}">
                    <a16:creationId xmlns:a16="http://schemas.microsoft.com/office/drawing/2014/main" id="{CF9659B5-486D-44E9-8A02-D14F84024B85}"/>
                  </a:ext>
                </a:extLst>
              </p:cNvPr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>
                <a:extLst>
                  <a:ext uri="{FF2B5EF4-FFF2-40B4-BE49-F238E27FC236}">
                    <a16:creationId xmlns:a16="http://schemas.microsoft.com/office/drawing/2014/main" id="{4E3816DC-3763-43B8-8394-BF7630B3538A}"/>
                  </a:ext>
                </a:extLst>
              </p:cNvPr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>
                <a:extLst>
                  <a:ext uri="{FF2B5EF4-FFF2-40B4-BE49-F238E27FC236}">
                    <a16:creationId xmlns:a16="http://schemas.microsoft.com/office/drawing/2014/main" id="{2B7E1203-AAD5-4FCE-A885-34CEEAA8E08F}"/>
                  </a:ext>
                </a:extLst>
              </p:cNvPr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>
                <a:extLst>
                  <a:ext uri="{FF2B5EF4-FFF2-40B4-BE49-F238E27FC236}">
                    <a16:creationId xmlns:a16="http://schemas.microsoft.com/office/drawing/2014/main" id="{A8E7CAE1-F8F0-4F64-8F20-345DFCDF3128}"/>
                  </a:ext>
                </a:extLst>
              </p:cNvPr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>
            <a:extLst>
              <a:ext uri="{FF2B5EF4-FFF2-40B4-BE49-F238E27FC236}">
                <a16:creationId xmlns:a16="http://schemas.microsoft.com/office/drawing/2014/main" id="{C8EB49BC-FFE2-48C0-838C-508C375EAB55}"/>
              </a:ext>
            </a:extLst>
          </p:cNvPr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702030404030204"/>
                <a:ea typeface="Calibri" panose="020F0702030404030204"/>
                <a:cs typeface="Calibri" panose="020F0702030404030204"/>
                <a:sym typeface="Calibri" panose="020F07020304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>
            <a:extLst>
              <a:ext uri="{FF2B5EF4-FFF2-40B4-BE49-F238E27FC236}">
                <a16:creationId xmlns:a16="http://schemas.microsoft.com/office/drawing/2014/main" id="{4763DB37-BFA4-4026-940E-24C2EF4A91D9}"/>
              </a:ext>
            </a:extLst>
          </p:cNvPr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01.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团队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介绍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>
            <a:extLst>
              <a:ext uri="{FF2B5EF4-FFF2-40B4-BE49-F238E27FC236}">
                <a16:creationId xmlns:a16="http://schemas.microsoft.com/office/drawing/2014/main" id="{CA1FF35A-9390-4575-9D67-E8FC42D9EC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" panose="020B0300000000000000" charset="-122"/>
                </a:rPr>
                <a:t>团队</a:t>
              </a: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56451FA-A6BA-2B5D-7AAA-439D995C6D8C}"/>
              </a:ext>
            </a:extLst>
          </p:cNvPr>
          <p:cNvSpPr txBox="1"/>
          <p:nvPr/>
        </p:nvSpPr>
        <p:spPr>
          <a:xfrm>
            <a:off x="488832" y="1163732"/>
            <a:ext cx="8610801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队名：提桶跑路    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ID: TM0153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F09F46B-8309-B3F3-1359-8CDC65C2FE0A}"/>
              </a:ext>
            </a:extLst>
          </p:cNvPr>
          <p:cNvGrpSpPr/>
          <p:nvPr/>
        </p:nvGrpSpPr>
        <p:grpSpPr>
          <a:xfrm>
            <a:off x="488832" y="2077091"/>
            <a:ext cx="8610801" cy="1708525"/>
            <a:chOff x="488832" y="2350008"/>
            <a:chExt cx="8610801" cy="170852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72422AA-A508-D204-74FB-3367EE444630}"/>
                </a:ext>
              </a:extLst>
            </p:cNvPr>
            <p:cNvSpPr txBox="1"/>
            <p:nvPr/>
          </p:nvSpPr>
          <p:spPr>
            <a:xfrm>
              <a:off x="488832" y="2350008"/>
              <a:ext cx="861080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 anchor="t">
              <a:spAutoFit/>
            </a:bodyPr>
            <a:lstStyle/>
            <a:p>
              <a:pPr marL="0" marR="0" indent="0" algn="l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队长：罗中乾    </a:t>
              </a:r>
              <a:r>
                <a:rPr kumimoji="0" lang="en-US" altLang="zh-CN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ID: GS0249    </a:t>
              </a: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学校：</a:t>
              </a:r>
              <a:r>
                <a:rPr kumimoji="0" lang="en-US" altLang="zh-CN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UCLA    </a:t>
              </a: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专业：建筑与城市设计     分工：美术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0916FF0-6462-9DB1-8A4E-CBD923A46A32}"/>
                </a:ext>
              </a:extLst>
            </p:cNvPr>
            <p:cNvSpPr txBox="1"/>
            <p:nvPr/>
          </p:nvSpPr>
          <p:spPr>
            <a:xfrm>
              <a:off x="488832" y="2806665"/>
              <a:ext cx="861080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 anchor="t">
              <a:spAutoFit/>
            </a:bodyPr>
            <a:lstStyle/>
            <a:p>
              <a:pPr marL="0" marR="0" indent="0" algn="l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队员：徐昊奕    </a:t>
              </a:r>
              <a:r>
                <a:rPr kumimoji="0" lang="en-US" altLang="zh-CN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ID: GS0327    </a:t>
              </a: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学校：哈尔滨工业大学    专业：计科    分工：程序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DC25CE9-7EC9-4C10-FC94-204C8E3216E1}"/>
                </a:ext>
              </a:extLst>
            </p:cNvPr>
            <p:cNvSpPr txBox="1"/>
            <p:nvPr/>
          </p:nvSpPr>
          <p:spPr>
            <a:xfrm>
              <a:off x="488832" y="3263322"/>
              <a:ext cx="861080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 anchor="t">
              <a:spAutoFit/>
            </a:bodyPr>
            <a:lstStyle/>
            <a:p>
              <a:pPr marL="0" marR="0" indent="0" algn="l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队员：魏玲    </a:t>
              </a:r>
              <a:r>
                <a:rPr kumimoji="0" lang="en-US" altLang="zh-CN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ID: GS0333    </a:t>
              </a: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学校：天津大学    专业：建筑学     分工：美术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2C86A32-B193-3E59-7954-D1E1374F16BA}"/>
                </a:ext>
              </a:extLst>
            </p:cNvPr>
            <p:cNvSpPr txBox="1"/>
            <p:nvPr/>
          </p:nvSpPr>
          <p:spPr>
            <a:xfrm>
              <a:off x="488832" y="3719979"/>
              <a:ext cx="8610801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 anchor="t">
              <a:spAutoFit/>
            </a:bodyPr>
            <a:lstStyle/>
            <a:p>
              <a:pPr marL="0" marR="0" indent="0" algn="l" defTabSz="2438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队员：程方    </a:t>
              </a:r>
              <a:r>
                <a:rPr kumimoji="0" lang="en-US" altLang="zh-CN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ID: GS0337    </a:t>
              </a:r>
              <a:r>
                <a:rPr kumimoji="0" lang="zh-CN" alt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sym typeface="Calibri" panose="020F0702030404030204"/>
                </a:rPr>
                <a:t>学校：上海交通大学    专业：建筑学     分工：策划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7059C04-B096-5177-AD6D-5063123D3DC6}"/>
              </a:ext>
            </a:extLst>
          </p:cNvPr>
          <p:cNvSpPr txBox="1"/>
          <p:nvPr/>
        </p:nvSpPr>
        <p:spPr>
          <a:xfrm>
            <a:off x="500759" y="3903719"/>
            <a:ext cx="8610801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702030404030204"/>
              </a:rPr>
              <a:t>鸣谢指导：</a:t>
            </a:r>
            <a:r>
              <a:rPr lang="zh-CN" altLang="en-US" sz="16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马奔驰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562229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>
            <a:extLst>
              <a:ext uri="{FF2B5EF4-FFF2-40B4-BE49-F238E27FC236}">
                <a16:creationId xmlns:a16="http://schemas.microsoft.com/office/drawing/2014/main" id="{9A1CF400-E300-40F9-916D-FD1B8C5AD90F}"/>
              </a:ext>
            </a:extLst>
          </p:cNvPr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853819-5703-4FC7-A242-8B45B1721ED5}"/>
              </a:ext>
            </a:extLst>
          </p:cNvPr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F10542-D5E9-4AA9-8C8B-E9DBFCF96555}"/>
              </a:ext>
            </a:extLst>
          </p:cNvPr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64D014-0734-47CF-84A0-8432BAEB50B6}"/>
              </a:ext>
            </a:extLst>
          </p:cNvPr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C48AC31-63AC-4430-88A7-E0F1BE040A39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>
                <a:extLst>
                  <a:ext uri="{FF2B5EF4-FFF2-40B4-BE49-F238E27FC236}">
                    <a16:creationId xmlns:a16="http://schemas.microsoft.com/office/drawing/2014/main" id="{FF0E72A4-F1E5-4261-977D-C5B82BBAC1C2}"/>
                  </a:ext>
                </a:extLst>
              </p:cNvPr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>
                <a:extLst>
                  <a:ext uri="{FF2B5EF4-FFF2-40B4-BE49-F238E27FC236}">
                    <a16:creationId xmlns:a16="http://schemas.microsoft.com/office/drawing/2014/main" id="{6788D7A4-261C-4932-86C4-5B6EDC8368C5}"/>
                  </a:ext>
                </a:extLst>
              </p:cNvPr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BA6A8D5-DEE0-4D79-94BC-9D131BB82551}"/>
                  </a:ext>
                </a:extLst>
              </p:cNvPr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>
                <a:extLst>
                  <a:ext uri="{FF2B5EF4-FFF2-40B4-BE49-F238E27FC236}">
                    <a16:creationId xmlns:a16="http://schemas.microsoft.com/office/drawing/2014/main" id="{5A882CD0-9D6D-4044-ADBA-4E33115F0C02}"/>
                  </a:ext>
                </a:extLst>
              </p:cNvPr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>
                <a:extLst>
                  <a:ext uri="{FF2B5EF4-FFF2-40B4-BE49-F238E27FC236}">
                    <a16:creationId xmlns:a16="http://schemas.microsoft.com/office/drawing/2014/main" id="{8899F97C-0327-43FC-8196-233044D8CFE7}"/>
                  </a:ext>
                </a:extLst>
              </p:cNvPr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2CC3D05-0E7A-4CDE-81DD-C6DF02D38EBF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>
                <a:extLst>
                  <a:ext uri="{FF2B5EF4-FFF2-40B4-BE49-F238E27FC236}">
                    <a16:creationId xmlns:a16="http://schemas.microsoft.com/office/drawing/2014/main" id="{2209E0B3-4AED-4F9D-9483-C2AC49CDAD02}"/>
                  </a:ext>
                </a:extLst>
              </p:cNvPr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>
                <a:extLst>
                  <a:ext uri="{FF2B5EF4-FFF2-40B4-BE49-F238E27FC236}">
                    <a16:creationId xmlns:a16="http://schemas.microsoft.com/office/drawing/2014/main" id="{FBF505E3-45F4-48E2-8CBE-CAAAF20A2D89}"/>
                  </a:ext>
                </a:extLst>
              </p:cNvPr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>
                <a:extLst>
                  <a:ext uri="{FF2B5EF4-FFF2-40B4-BE49-F238E27FC236}">
                    <a16:creationId xmlns:a16="http://schemas.microsoft.com/office/drawing/2014/main" id="{4CD899AA-00B2-4756-9EAD-0238B3E67B3B}"/>
                  </a:ext>
                </a:extLst>
              </p:cNvPr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1896142-4635-49C6-88CA-04221B84F23F}"/>
                  </a:ext>
                </a:extLst>
              </p:cNvPr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>
                <a:extLst>
                  <a:ext uri="{FF2B5EF4-FFF2-40B4-BE49-F238E27FC236}">
                    <a16:creationId xmlns:a16="http://schemas.microsoft.com/office/drawing/2014/main" id="{B8C9786A-5D8E-4086-A78D-28EC0D404B3C}"/>
                  </a:ext>
                </a:extLst>
              </p:cNvPr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A61E750-1F80-4BE6-8444-B780AA72B1F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>
                <a:extLst>
                  <a:ext uri="{FF2B5EF4-FFF2-40B4-BE49-F238E27FC236}">
                    <a16:creationId xmlns:a16="http://schemas.microsoft.com/office/drawing/2014/main" id="{09A3839F-6AA6-4C3E-9C96-7BB058A7ADF1}"/>
                  </a:ext>
                </a:extLst>
              </p:cNvPr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>
                <a:extLst>
                  <a:ext uri="{FF2B5EF4-FFF2-40B4-BE49-F238E27FC236}">
                    <a16:creationId xmlns:a16="http://schemas.microsoft.com/office/drawing/2014/main" id="{00E78179-E600-4014-A8EB-F455FD535598}"/>
                  </a:ext>
                </a:extLst>
              </p:cNvPr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>
                <a:extLst>
                  <a:ext uri="{FF2B5EF4-FFF2-40B4-BE49-F238E27FC236}">
                    <a16:creationId xmlns:a16="http://schemas.microsoft.com/office/drawing/2014/main" id="{BB41814E-53E8-40BA-9BD4-E2A656C1DB5C}"/>
                  </a:ext>
                </a:extLst>
              </p:cNvPr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>
                <a:extLst>
                  <a:ext uri="{FF2B5EF4-FFF2-40B4-BE49-F238E27FC236}">
                    <a16:creationId xmlns:a16="http://schemas.microsoft.com/office/drawing/2014/main" id="{85CD925F-69D7-4990-BE53-5D7303209D73}"/>
                  </a:ext>
                </a:extLst>
              </p:cNvPr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01EDE8E-95DA-4F30-B88B-0ECEDC65D443}"/>
                  </a:ext>
                </a:extLst>
              </p:cNvPr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2025FF0-9AC6-41E1-8D39-C909365483BD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>
                <a:extLst>
                  <a:ext uri="{FF2B5EF4-FFF2-40B4-BE49-F238E27FC236}">
                    <a16:creationId xmlns:a16="http://schemas.microsoft.com/office/drawing/2014/main" id="{5C2517B4-45F8-46F0-B614-BF299F988811}"/>
                  </a:ext>
                </a:extLst>
              </p:cNvPr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>
                <a:extLst>
                  <a:ext uri="{FF2B5EF4-FFF2-40B4-BE49-F238E27FC236}">
                    <a16:creationId xmlns:a16="http://schemas.microsoft.com/office/drawing/2014/main" id="{44CF4309-D174-4547-A5FF-A3784B486A92}"/>
                  </a:ext>
                </a:extLst>
              </p:cNvPr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>
                <a:extLst>
                  <a:ext uri="{FF2B5EF4-FFF2-40B4-BE49-F238E27FC236}">
                    <a16:creationId xmlns:a16="http://schemas.microsoft.com/office/drawing/2014/main" id="{EA158DBA-1B16-4C1B-87C6-A1CF59AD6934}"/>
                  </a:ext>
                </a:extLst>
              </p:cNvPr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>
                <a:extLst>
                  <a:ext uri="{FF2B5EF4-FFF2-40B4-BE49-F238E27FC236}">
                    <a16:creationId xmlns:a16="http://schemas.microsoft.com/office/drawing/2014/main" id="{F96F116F-5322-4BB3-BA6E-8F2182644702}"/>
                  </a:ext>
                </a:extLst>
              </p:cNvPr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>
                <a:extLst>
                  <a:ext uri="{FF2B5EF4-FFF2-40B4-BE49-F238E27FC236}">
                    <a16:creationId xmlns:a16="http://schemas.microsoft.com/office/drawing/2014/main" id="{DCF9A180-828C-4A53-8EC2-461B5B4AFA76}"/>
                  </a:ext>
                </a:extLst>
              </p:cNvPr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6EBDA09-F838-43B7-8D33-D865236F8523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>
                <a:extLst>
                  <a:ext uri="{FF2B5EF4-FFF2-40B4-BE49-F238E27FC236}">
                    <a16:creationId xmlns:a16="http://schemas.microsoft.com/office/drawing/2014/main" id="{DD0D4F27-8C87-4230-BDF1-654D4A8FE564}"/>
                  </a:ext>
                </a:extLst>
              </p:cNvPr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>
                <a:extLst>
                  <a:ext uri="{FF2B5EF4-FFF2-40B4-BE49-F238E27FC236}">
                    <a16:creationId xmlns:a16="http://schemas.microsoft.com/office/drawing/2014/main" id="{CF9659B5-486D-44E9-8A02-D14F84024B85}"/>
                  </a:ext>
                </a:extLst>
              </p:cNvPr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>
                <a:extLst>
                  <a:ext uri="{FF2B5EF4-FFF2-40B4-BE49-F238E27FC236}">
                    <a16:creationId xmlns:a16="http://schemas.microsoft.com/office/drawing/2014/main" id="{4E3816DC-3763-43B8-8394-BF7630B3538A}"/>
                  </a:ext>
                </a:extLst>
              </p:cNvPr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>
                <a:extLst>
                  <a:ext uri="{FF2B5EF4-FFF2-40B4-BE49-F238E27FC236}">
                    <a16:creationId xmlns:a16="http://schemas.microsoft.com/office/drawing/2014/main" id="{2B7E1203-AAD5-4FCE-A885-34CEEAA8E08F}"/>
                  </a:ext>
                </a:extLst>
              </p:cNvPr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>
                <a:extLst>
                  <a:ext uri="{FF2B5EF4-FFF2-40B4-BE49-F238E27FC236}">
                    <a16:creationId xmlns:a16="http://schemas.microsoft.com/office/drawing/2014/main" id="{A8E7CAE1-F8F0-4F64-8F20-345DFCDF3128}"/>
                  </a:ext>
                </a:extLst>
              </p:cNvPr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>
            <a:extLst>
              <a:ext uri="{FF2B5EF4-FFF2-40B4-BE49-F238E27FC236}">
                <a16:creationId xmlns:a16="http://schemas.microsoft.com/office/drawing/2014/main" id="{C8EB49BC-FFE2-48C0-838C-508C375EAB55}"/>
              </a:ext>
            </a:extLst>
          </p:cNvPr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702030404030204"/>
                <a:ea typeface="Calibri" panose="020F0702030404030204"/>
                <a:cs typeface="Calibri" panose="020F0702030404030204"/>
                <a:sym typeface="Calibri" panose="020F07020304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>
            <a:extLst>
              <a:ext uri="{FF2B5EF4-FFF2-40B4-BE49-F238E27FC236}">
                <a16:creationId xmlns:a16="http://schemas.microsoft.com/office/drawing/2014/main" id="{4763DB37-BFA4-4026-940E-24C2EF4A91D9}"/>
              </a:ext>
            </a:extLst>
          </p:cNvPr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02.</a:t>
            </a:r>
            <a:r>
              <a:rPr lang="zh-CN" altLang="en-US" sz="32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游戏</a:t>
            </a:r>
            <a:r>
              <a:rPr lang="zh-CN" altLang="en-US" sz="3200" b="1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介绍</a:t>
            </a:r>
            <a:endParaRPr lang="en-US" altLang="zh-CN" sz="3200" spc="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>
            <a:extLst>
              <a:ext uri="{FF2B5EF4-FFF2-40B4-BE49-F238E27FC236}">
                <a16:creationId xmlns:a16="http://schemas.microsoft.com/office/drawing/2014/main" id="{FB0A9A82-36C7-4812-88E0-A92545D7C0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游戏简介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D8F63EE-B726-AE46-ED65-74EC300009D7}"/>
              </a:ext>
            </a:extLst>
          </p:cNvPr>
          <p:cNvSpPr txBox="1"/>
          <p:nvPr/>
        </p:nvSpPr>
        <p:spPr>
          <a:xfrm>
            <a:off x="998932" y="1254658"/>
            <a:ext cx="3339841" cy="2634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游戏名：动物农场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游戏类型：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ACT</a:t>
            </a: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灵感来源或创作背景：从很火的表情包系列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“真的是小恐龙吗”得到灵感，想制作一个超无厘头的动作类解压小游戏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美术风格：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2D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卡通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C9FAFC-63DE-1795-091E-20D3C90E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685" y="1592222"/>
            <a:ext cx="28098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44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95275" y="46104"/>
            <a:ext cx="2632850" cy="542823"/>
            <a:chOff x="295275" y="46104"/>
            <a:chExt cx="2632850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500759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核心玩法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407840D-69D0-F88D-9DC0-D1F2CD33DA3D}"/>
              </a:ext>
            </a:extLst>
          </p:cNvPr>
          <p:cNvSpPr txBox="1"/>
          <p:nvPr/>
        </p:nvSpPr>
        <p:spPr>
          <a:xfrm>
            <a:off x="398017" y="1069992"/>
            <a:ext cx="4732621" cy="30035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游戏核心玩法：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ACT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格斗。玩家可以在农场内进行破坏积攒混乱度，利用操作击败人类，拯救动物随从。在混乱值满后进行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BOSS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战对决农场主。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游戏乐趣：无厘头的设定使玩家不会产生破坏的罪恶感，在游戏中可以尽情释放生活中的压力与负面情绪。动物随从的收集在丰富战斗系统之余也给予了玩家足够的新鲜感。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861247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6C93029-3DF7-4A51-AD6B-E2787CE65D1D}"/>
              </a:ext>
            </a:extLst>
          </p:cNvPr>
          <p:cNvGrpSpPr/>
          <p:nvPr/>
        </p:nvGrpSpPr>
        <p:grpSpPr>
          <a:xfrm>
            <a:off x="295275" y="34956"/>
            <a:ext cx="2683399" cy="542823"/>
            <a:chOff x="295275" y="34956"/>
            <a:chExt cx="2683399" cy="542823"/>
          </a:xfrm>
        </p:grpSpPr>
        <p:sp>
          <p:nvSpPr>
            <p:cNvPr id="3" name="一群纯粹热爱游戏的发烧友…">
              <a:extLst>
                <a:ext uri="{FF2B5EF4-FFF2-40B4-BE49-F238E27FC236}">
                  <a16:creationId xmlns:a16="http://schemas.microsoft.com/office/drawing/2014/main" id="{711EB4E5-EB8A-4C2F-A976-8C9463228576}"/>
                </a:ext>
              </a:extLst>
            </p:cNvPr>
            <p:cNvSpPr txBox="1"/>
            <p:nvPr/>
          </p:nvSpPr>
          <p:spPr>
            <a:xfrm>
              <a:off x="551308" y="34956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用户定位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>
              <a:extLst>
                <a:ext uri="{FF2B5EF4-FFF2-40B4-BE49-F238E27FC236}">
                  <a16:creationId xmlns:a16="http://schemas.microsoft.com/office/drawing/2014/main" id="{BE172CAE-15F3-44C3-BA21-373BD6CFF732}"/>
                </a:ext>
              </a:extLst>
            </p:cNvPr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>
              <a:extLst>
                <a:ext uri="{FF2B5EF4-FFF2-40B4-BE49-F238E27FC236}">
                  <a16:creationId xmlns:a16="http://schemas.microsoft.com/office/drawing/2014/main" id="{56F0D111-EAA6-4359-B8B8-6C8AE8414910}"/>
                </a:ext>
              </a:extLst>
            </p:cNvPr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602CE6B-186C-D429-6321-780BBFCC6713}"/>
              </a:ext>
            </a:extLst>
          </p:cNvPr>
          <p:cNvSpPr txBox="1"/>
          <p:nvPr/>
        </p:nvSpPr>
        <p:spPr>
          <a:xfrm>
            <a:off x="849911" y="1531356"/>
            <a:ext cx="3249900" cy="22648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目标用户玩家：生活压力较大的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15~35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岁玩家；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ACT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格斗游戏玩家；抽象无厘头元素爱好者</a:t>
            </a: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用户游玩场景：</a:t>
            </a: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702030404030204"/>
              </a:rPr>
              <a:t>PC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；移动端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702030404030204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F2120E-B97F-513F-2818-B3D9B32B4D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11" y="3328752"/>
            <a:ext cx="690172" cy="690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FB6FD2-E374-2552-DB09-345B35ECD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990" y="3396208"/>
            <a:ext cx="622716" cy="6227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98CD49-7BB5-5329-E01F-103AA5B88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11" y="1570739"/>
            <a:ext cx="981857" cy="9818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ADFD41-68F7-63C1-4D09-C4D0C3ABA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464" y="1522123"/>
            <a:ext cx="981857" cy="9818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CB88880-483B-C144-A33B-FD33F4C00A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77" y="1544089"/>
            <a:ext cx="981857" cy="9818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9A37436-8620-5180-74AA-4DCD124F70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160" y="1558629"/>
            <a:ext cx="981857" cy="98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062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>
            <a:extLst>
              <a:ext uri="{FF2B5EF4-FFF2-40B4-BE49-F238E27FC236}">
                <a16:creationId xmlns:a16="http://schemas.microsoft.com/office/drawing/2014/main" id="{9A1CF400-E300-40F9-916D-FD1B8C5AD90F}"/>
              </a:ext>
            </a:extLst>
          </p:cNvPr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853819-5703-4FC7-A242-8B45B1721ED5}"/>
              </a:ext>
            </a:extLst>
          </p:cNvPr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BF10542-D5E9-4AA9-8C8B-E9DBFCF96555}"/>
              </a:ext>
            </a:extLst>
          </p:cNvPr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64D014-0734-47CF-84A0-8432BAEB50B6}"/>
              </a:ext>
            </a:extLst>
          </p:cNvPr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C48AC31-63AC-4430-88A7-E0F1BE040A39}"/>
                </a:ext>
              </a:extLst>
            </p:cNvPr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>
                <a:extLst>
                  <a:ext uri="{FF2B5EF4-FFF2-40B4-BE49-F238E27FC236}">
                    <a16:creationId xmlns:a16="http://schemas.microsoft.com/office/drawing/2014/main" id="{FF0E72A4-F1E5-4261-977D-C5B82BBAC1C2}"/>
                  </a:ext>
                </a:extLst>
              </p:cNvPr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>
                <a:extLst>
                  <a:ext uri="{FF2B5EF4-FFF2-40B4-BE49-F238E27FC236}">
                    <a16:creationId xmlns:a16="http://schemas.microsoft.com/office/drawing/2014/main" id="{6788D7A4-261C-4932-86C4-5B6EDC8368C5}"/>
                  </a:ext>
                </a:extLst>
              </p:cNvPr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BA6A8D5-DEE0-4D79-94BC-9D131BB82551}"/>
                  </a:ext>
                </a:extLst>
              </p:cNvPr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>
                <a:extLst>
                  <a:ext uri="{FF2B5EF4-FFF2-40B4-BE49-F238E27FC236}">
                    <a16:creationId xmlns:a16="http://schemas.microsoft.com/office/drawing/2014/main" id="{5A882CD0-9D6D-4044-ADBA-4E33115F0C02}"/>
                  </a:ext>
                </a:extLst>
              </p:cNvPr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>
                <a:extLst>
                  <a:ext uri="{FF2B5EF4-FFF2-40B4-BE49-F238E27FC236}">
                    <a16:creationId xmlns:a16="http://schemas.microsoft.com/office/drawing/2014/main" id="{8899F97C-0327-43FC-8196-233044D8CFE7}"/>
                  </a:ext>
                </a:extLst>
              </p:cNvPr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22CC3D05-0E7A-4CDE-81DD-C6DF02D38EBF}"/>
                </a:ext>
              </a:extLst>
            </p:cNvPr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>
                <a:extLst>
                  <a:ext uri="{FF2B5EF4-FFF2-40B4-BE49-F238E27FC236}">
                    <a16:creationId xmlns:a16="http://schemas.microsoft.com/office/drawing/2014/main" id="{2209E0B3-4AED-4F9D-9483-C2AC49CDAD02}"/>
                  </a:ext>
                </a:extLst>
              </p:cNvPr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>
                <a:extLst>
                  <a:ext uri="{FF2B5EF4-FFF2-40B4-BE49-F238E27FC236}">
                    <a16:creationId xmlns:a16="http://schemas.microsoft.com/office/drawing/2014/main" id="{FBF505E3-45F4-48E2-8CBE-CAAAF20A2D89}"/>
                  </a:ext>
                </a:extLst>
              </p:cNvPr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>
                <a:extLst>
                  <a:ext uri="{FF2B5EF4-FFF2-40B4-BE49-F238E27FC236}">
                    <a16:creationId xmlns:a16="http://schemas.microsoft.com/office/drawing/2014/main" id="{4CD899AA-00B2-4756-9EAD-0238B3E67B3B}"/>
                  </a:ext>
                </a:extLst>
              </p:cNvPr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1896142-4635-49C6-88CA-04221B84F23F}"/>
                  </a:ext>
                </a:extLst>
              </p:cNvPr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>
                <a:extLst>
                  <a:ext uri="{FF2B5EF4-FFF2-40B4-BE49-F238E27FC236}">
                    <a16:creationId xmlns:a16="http://schemas.microsoft.com/office/drawing/2014/main" id="{B8C9786A-5D8E-4086-A78D-28EC0D404B3C}"/>
                  </a:ext>
                </a:extLst>
              </p:cNvPr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A61E750-1F80-4BE6-8444-B780AA72B1FC}"/>
                </a:ext>
              </a:extLst>
            </p:cNvPr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>
                <a:extLst>
                  <a:ext uri="{FF2B5EF4-FFF2-40B4-BE49-F238E27FC236}">
                    <a16:creationId xmlns:a16="http://schemas.microsoft.com/office/drawing/2014/main" id="{09A3839F-6AA6-4C3E-9C96-7BB058A7ADF1}"/>
                  </a:ext>
                </a:extLst>
              </p:cNvPr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>
                <a:extLst>
                  <a:ext uri="{FF2B5EF4-FFF2-40B4-BE49-F238E27FC236}">
                    <a16:creationId xmlns:a16="http://schemas.microsoft.com/office/drawing/2014/main" id="{00E78179-E600-4014-A8EB-F455FD535598}"/>
                  </a:ext>
                </a:extLst>
              </p:cNvPr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>
                <a:extLst>
                  <a:ext uri="{FF2B5EF4-FFF2-40B4-BE49-F238E27FC236}">
                    <a16:creationId xmlns:a16="http://schemas.microsoft.com/office/drawing/2014/main" id="{BB41814E-53E8-40BA-9BD4-E2A656C1DB5C}"/>
                  </a:ext>
                </a:extLst>
              </p:cNvPr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>
                <a:extLst>
                  <a:ext uri="{FF2B5EF4-FFF2-40B4-BE49-F238E27FC236}">
                    <a16:creationId xmlns:a16="http://schemas.microsoft.com/office/drawing/2014/main" id="{85CD925F-69D7-4990-BE53-5D7303209D73}"/>
                  </a:ext>
                </a:extLst>
              </p:cNvPr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01EDE8E-95DA-4F30-B88B-0ECEDC65D443}"/>
                  </a:ext>
                </a:extLst>
              </p:cNvPr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42025FF0-9AC6-41E1-8D39-C909365483BD}"/>
                </a:ext>
              </a:extLst>
            </p:cNvPr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>
                <a:extLst>
                  <a:ext uri="{FF2B5EF4-FFF2-40B4-BE49-F238E27FC236}">
                    <a16:creationId xmlns:a16="http://schemas.microsoft.com/office/drawing/2014/main" id="{5C2517B4-45F8-46F0-B614-BF299F988811}"/>
                  </a:ext>
                </a:extLst>
              </p:cNvPr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>
                <a:extLst>
                  <a:ext uri="{FF2B5EF4-FFF2-40B4-BE49-F238E27FC236}">
                    <a16:creationId xmlns:a16="http://schemas.microsoft.com/office/drawing/2014/main" id="{44CF4309-D174-4547-A5FF-A3784B486A92}"/>
                  </a:ext>
                </a:extLst>
              </p:cNvPr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>
                <a:extLst>
                  <a:ext uri="{FF2B5EF4-FFF2-40B4-BE49-F238E27FC236}">
                    <a16:creationId xmlns:a16="http://schemas.microsoft.com/office/drawing/2014/main" id="{EA158DBA-1B16-4C1B-87C6-A1CF59AD6934}"/>
                  </a:ext>
                </a:extLst>
              </p:cNvPr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>
                <a:extLst>
                  <a:ext uri="{FF2B5EF4-FFF2-40B4-BE49-F238E27FC236}">
                    <a16:creationId xmlns:a16="http://schemas.microsoft.com/office/drawing/2014/main" id="{F96F116F-5322-4BB3-BA6E-8F2182644702}"/>
                  </a:ext>
                </a:extLst>
              </p:cNvPr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>
                <a:extLst>
                  <a:ext uri="{FF2B5EF4-FFF2-40B4-BE49-F238E27FC236}">
                    <a16:creationId xmlns:a16="http://schemas.microsoft.com/office/drawing/2014/main" id="{DCF9A180-828C-4A53-8EC2-461B5B4AFA76}"/>
                  </a:ext>
                </a:extLst>
              </p:cNvPr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6EBDA09-F838-43B7-8D33-D865236F8523}"/>
                </a:ext>
              </a:extLst>
            </p:cNvPr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>
                <a:extLst>
                  <a:ext uri="{FF2B5EF4-FFF2-40B4-BE49-F238E27FC236}">
                    <a16:creationId xmlns:a16="http://schemas.microsoft.com/office/drawing/2014/main" id="{DD0D4F27-8C87-4230-BDF1-654D4A8FE564}"/>
                  </a:ext>
                </a:extLst>
              </p:cNvPr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>
                <a:extLst>
                  <a:ext uri="{FF2B5EF4-FFF2-40B4-BE49-F238E27FC236}">
                    <a16:creationId xmlns:a16="http://schemas.microsoft.com/office/drawing/2014/main" id="{CF9659B5-486D-44E9-8A02-D14F84024B85}"/>
                  </a:ext>
                </a:extLst>
              </p:cNvPr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>
                <a:extLst>
                  <a:ext uri="{FF2B5EF4-FFF2-40B4-BE49-F238E27FC236}">
                    <a16:creationId xmlns:a16="http://schemas.microsoft.com/office/drawing/2014/main" id="{4E3816DC-3763-43B8-8394-BF7630B3538A}"/>
                  </a:ext>
                </a:extLst>
              </p:cNvPr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>
                <a:extLst>
                  <a:ext uri="{FF2B5EF4-FFF2-40B4-BE49-F238E27FC236}">
                    <a16:creationId xmlns:a16="http://schemas.microsoft.com/office/drawing/2014/main" id="{2B7E1203-AAD5-4FCE-A885-34CEEAA8E08F}"/>
                  </a:ext>
                </a:extLst>
              </p:cNvPr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>
                <a:extLst>
                  <a:ext uri="{FF2B5EF4-FFF2-40B4-BE49-F238E27FC236}">
                    <a16:creationId xmlns:a16="http://schemas.microsoft.com/office/drawing/2014/main" id="{A8E7CAE1-F8F0-4F64-8F20-345DFCDF3128}"/>
                  </a:ext>
                </a:extLst>
              </p:cNvPr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>
            <a:extLst>
              <a:ext uri="{FF2B5EF4-FFF2-40B4-BE49-F238E27FC236}">
                <a16:creationId xmlns:a16="http://schemas.microsoft.com/office/drawing/2014/main" id="{C8EB49BC-FFE2-48C0-838C-508C375EAB55}"/>
              </a:ext>
            </a:extLst>
          </p:cNvPr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702030404030204"/>
                <a:ea typeface="Calibri" panose="020F0702030404030204"/>
                <a:cs typeface="Calibri" panose="020F0702030404030204"/>
                <a:sym typeface="Calibri" panose="020F07020304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>
            <a:extLst>
              <a:ext uri="{FF2B5EF4-FFF2-40B4-BE49-F238E27FC236}">
                <a16:creationId xmlns:a16="http://schemas.microsoft.com/office/drawing/2014/main" id="{4763DB37-BFA4-4026-940E-24C2EF4A91D9}"/>
              </a:ext>
            </a:extLst>
          </p:cNvPr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03.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新手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指南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>
            <a:extLst>
              <a:ext uri="{FF2B5EF4-FFF2-40B4-BE49-F238E27FC236}">
                <a16:creationId xmlns:a16="http://schemas.microsoft.com/office/drawing/2014/main" id="{3EB43E3C-D3A1-4C8C-AB09-8D2A5CD67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6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7020304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7020304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7020304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7020304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4622</TotalTime>
  <Words>526</Words>
  <Application>Microsoft Office PowerPoint</Application>
  <PresentationFormat>全屏显示(16:9)</PresentationFormat>
  <Paragraphs>61</Paragraphs>
  <Slides>18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等线 Light</vt:lpstr>
      <vt:lpstr>思源黑体 CN</vt:lpstr>
      <vt:lpstr>微软雅黑</vt:lpstr>
      <vt:lpstr>Arial</vt:lpstr>
      <vt:lpstr>Calibri</vt:lpstr>
      <vt:lpstr>Calibri Light</vt:lpstr>
      <vt:lpstr>Century Gothic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张碧仪</dc:creator>
  <cp:lastModifiedBy>程 方</cp:lastModifiedBy>
  <cp:revision>429</cp:revision>
  <dcterms:created xsi:type="dcterms:W3CDTF">2020-11-09T14:39:28Z</dcterms:created>
  <dcterms:modified xsi:type="dcterms:W3CDTF">2022-05-30T04:36:30Z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